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85-4AB4-9175-4FA8AC01DA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485-4AB4-9175-4FA8AC01DA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9485-4AB4-9175-4FA8AC01DA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9485-4AB4-9175-4FA8AC01DAC8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85-4AB4-9175-4FA8AC01DA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85-4AB4-9175-4FA8AC01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98964849316261E-2"/>
          <c:y val="0"/>
          <c:w val="0.91851599822241969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7-4847-B467-87F95E3058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7-4847-B467-87F95E3058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7-4847-B467-87F95E3058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7-4847-B467-87F95E305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9840"/>
        <c:axId val="60021376"/>
      </c:barChart>
      <c:catAx>
        <c:axId val="6001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021376"/>
        <c:crosses val="autoZero"/>
        <c:auto val="1"/>
        <c:lblAlgn val="ctr"/>
        <c:lblOffset val="100"/>
        <c:noMultiLvlLbl val="0"/>
      </c:catAx>
      <c:valAx>
        <c:axId val="60021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0198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E17-41FB-A636-6009D3EC044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E17-41FB-A636-6009D3EC044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17-41FB-A636-6009D3EC0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D1F-4B7B-962C-D4330DF960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D1F-4B7B-962C-D4330DF960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1F-4B7B-962C-D4330DF96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BEC-4CA4-B09A-FAF6C09A437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BEC-4CA4-B09A-FAF6C09A43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EC-4CA4-B09A-FAF6C09A4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9278461435E-2"/>
          <c:y val="1.884381660590460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B7C-4241-AA44-49FF324EE57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B7C-4241-AA44-49FF324EE5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C-4241-AA44-49FF324EE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201EA4D-E823-4750-BC27-87888EA7D9DC}"/>
              </a:ext>
            </a:extLst>
          </p:cNvPr>
          <p:cNvGrpSpPr/>
          <p:nvPr userDrawn="1"/>
        </p:nvGrpSpPr>
        <p:grpSpPr>
          <a:xfrm>
            <a:off x="4827485" y="897268"/>
            <a:ext cx="2537029" cy="5063464"/>
            <a:chOff x="3562232" y="2208816"/>
            <a:chExt cx="1576880" cy="314717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2E1D9CCF-E680-43D4-90D5-049A55FE317E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80B68B85-A096-4317-B0BB-842734C9F69F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729881A-96F2-4346-A7E1-4D8FA738BF32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4AA62AF-01C6-4C80-B45A-E10D1A4F551F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1279652E-DDF0-4968-99B7-61B4B53F835F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161BC4D-5C30-4FB8-8A67-684FB3B2446C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75E779DC-5B10-4FF4-9F05-8925C0EAF668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C01AC510-E825-4E4B-982B-3BA3D62C9316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FD4FB43-8D7A-46FD-B9B5-91755EF1BF3A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9255DE42-B74A-4960-9AAB-5435137B32D6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60EB20D5-B914-453A-81F4-6D449B50C354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216">
              <a:extLst>
                <a:ext uri="{FF2B5EF4-FFF2-40B4-BE49-F238E27FC236}">
                  <a16:creationId xmlns:a16="http://schemas.microsoft.com/office/drawing/2014/main" id="{591AD782-8547-4069-9A99-6EF7A6BFC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217">
              <a:extLst>
                <a:ext uri="{FF2B5EF4-FFF2-40B4-BE49-F238E27FC236}">
                  <a16:creationId xmlns:a16="http://schemas.microsoft.com/office/drawing/2014/main" id="{5BE67E4C-4BC9-47A8-9BE9-47C301A42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218">
              <a:extLst>
                <a:ext uri="{FF2B5EF4-FFF2-40B4-BE49-F238E27FC236}">
                  <a16:creationId xmlns:a16="http://schemas.microsoft.com/office/drawing/2014/main" id="{CCCD3037-7152-4BB4-A4EB-3169EE27FEE9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9">
              <a:extLst>
                <a:ext uri="{FF2B5EF4-FFF2-40B4-BE49-F238E27FC236}">
                  <a16:creationId xmlns:a16="http://schemas.microsoft.com/office/drawing/2014/main" id="{033FB136-EE36-4BE1-81B1-E1C42C7FD0EC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189A1A7B-67F0-4661-938B-4297ABEA2D92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FEFF3852-165D-433A-9F08-76D73F67FB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24509" y="1001531"/>
            <a:ext cx="2345678" cy="4837775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4D2C81-9008-4931-8E69-F388F505E2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FA86A3F6-BFB2-4C77-8F6C-FF9EE9AF1B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D1A0A410-336C-4748-9D57-13A91BAC58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4755F0D-8545-4ECD-AA5A-7E47784A37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E6460-2196-4955-AA70-ACD7A566B53A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1632DF92-F005-46CD-B150-7F5FFFF5284C}"/>
              </a:ext>
            </a:extLst>
          </p:cNvPr>
          <p:cNvSpPr/>
          <p:nvPr userDrawn="1"/>
        </p:nvSpPr>
        <p:spPr>
          <a:xfrm>
            <a:off x="6806232" y="5008675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6D45CDF-0E34-4E86-9215-361EAD965558}"/>
              </a:ext>
            </a:extLst>
          </p:cNvPr>
          <p:cNvGrpSpPr/>
          <p:nvPr userDrawn="1"/>
        </p:nvGrpSpPr>
        <p:grpSpPr>
          <a:xfrm>
            <a:off x="6859251" y="1585382"/>
            <a:ext cx="4568370" cy="3687236"/>
            <a:chOff x="2444748" y="555045"/>
            <a:chExt cx="7282048" cy="5727454"/>
          </a:xfrm>
        </p:grpSpPr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4B0E3221-585A-4188-A065-D59865C0AE1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9E82BBED-C2F8-4D7E-9D45-B59766CE6E2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E4B3FD16-BB54-4C96-9CE7-0A108C816F9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B98EB130-20F3-455F-B2F2-E7B8D8C6BC6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F9767C10-3503-4C92-99E0-2B515204EED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A3595CF9-7E5E-404D-A70D-751559629C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C750DC89-FF9C-46C2-9B41-4AC3BDD18F2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4DDD082C-A2C9-4833-A95E-DA70D3C1B6D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342CDD-993B-454F-AB63-55935FD686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9092" y="1717547"/>
            <a:ext cx="4309024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CEE704-CB7F-4F5E-B8D1-BA148DD0C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286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096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096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6">
            <a:extLst>
              <a:ext uri="{FF2B5EF4-FFF2-40B4-BE49-F238E27FC236}">
                <a16:creationId xmlns:a16="http://schemas.microsoft.com/office/drawing/2014/main" id="{098E4D28-ED01-4EBE-BEFA-5498F2043E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6902" y="1552394"/>
            <a:ext cx="2800402" cy="28004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AFEF822-7E06-466A-BA77-8B0852613E0A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86823D-07C6-4733-B4DB-A0353B17B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F327CA17-31FF-45F3-A954-207C109D6EAF}"/>
              </a:ext>
            </a:extLst>
          </p:cNvPr>
          <p:cNvGrpSpPr/>
          <p:nvPr/>
        </p:nvGrpSpPr>
        <p:grpSpPr>
          <a:xfrm>
            <a:off x="528601" y="2702355"/>
            <a:ext cx="4922289" cy="3785385"/>
            <a:chOff x="148599" y="1119594"/>
            <a:chExt cx="4838590" cy="3785385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B0674B07-EBB4-4D02-805C-37C80C82B2A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8774F-1406-405C-914C-83E78F691989}"/>
                </a:ext>
              </a:extLst>
            </p:cNvPr>
            <p:cNvSpPr txBox="1"/>
            <p:nvPr/>
          </p:nvSpPr>
          <p:spPr>
            <a:xfrm>
              <a:off x="148600" y="1119594"/>
              <a:ext cx="4838589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Big</a:t>
              </a:r>
              <a:r>
                <a:rPr lang="ko-KR" altLang="en-US" sz="5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5400" dirty="0">
                  <a:solidFill>
                    <a:schemeClr val="bg1"/>
                  </a:solidFill>
                  <a:latin typeface="+mj-lt"/>
                </a:rPr>
                <a:t>Data</a:t>
              </a:r>
              <a:endParaRPr lang="en-US" sz="54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C08483-A363-4539-8869-FA4BDFFF4040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11A8DCA-718C-4696-BA12-9BB58DF34951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그룹 414">
            <a:extLst>
              <a:ext uri="{FF2B5EF4-FFF2-40B4-BE49-F238E27FC236}">
                <a16:creationId xmlns:a16="http://schemas.microsoft.com/office/drawing/2014/main" id="{05DB228B-39B6-4A92-8143-711F7241B10A}"/>
              </a:ext>
            </a:extLst>
          </p:cNvPr>
          <p:cNvGrpSpPr/>
          <p:nvPr/>
        </p:nvGrpSpPr>
        <p:grpSpPr>
          <a:xfrm>
            <a:off x="8288994" y="3179928"/>
            <a:ext cx="1209594" cy="3329106"/>
            <a:chOff x="1986269" y="2622217"/>
            <a:chExt cx="1271949" cy="3500723"/>
          </a:xfrm>
          <a:solidFill>
            <a:schemeClr val="accent3"/>
          </a:solidFill>
        </p:grpSpPr>
        <p:sp>
          <p:nvSpPr>
            <p:cNvPr id="116" name="Freeform: Shape 674">
              <a:extLst>
                <a:ext uri="{FF2B5EF4-FFF2-40B4-BE49-F238E27FC236}">
                  <a16:creationId xmlns:a16="http://schemas.microsoft.com/office/drawing/2014/main" id="{00ADD9AD-C07B-4FC3-B727-3661FA813C21}"/>
                </a:ext>
              </a:extLst>
            </p:cNvPr>
            <p:cNvSpPr/>
            <p:nvPr/>
          </p:nvSpPr>
          <p:spPr>
            <a:xfrm>
              <a:off x="2069242" y="2636955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675">
              <a:extLst>
                <a:ext uri="{FF2B5EF4-FFF2-40B4-BE49-F238E27FC236}">
                  <a16:creationId xmlns:a16="http://schemas.microsoft.com/office/drawing/2014/main" id="{C00C8D7B-8076-46AD-808E-217ED31B776E}"/>
                </a:ext>
              </a:extLst>
            </p:cNvPr>
            <p:cNvSpPr/>
            <p:nvPr/>
          </p:nvSpPr>
          <p:spPr>
            <a:xfrm>
              <a:off x="2152216" y="2639139"/>
              <a:ext cx="45853" cy="138653"/>
            </a:xfrm>
            <a:custGeom>
              <a:avLst/>
              <a:gdLst>
                <a:gd name="connsiteX0" fmla="*/ 0 w 67852"/>
                <a:gd name="connsiteY0" fmla="*/ 0 h 205174"/>
                <a:gd name="connsiteX1" fmla="*/ 67853 w 67852"/>
                <a:gd name="connsiteY1" fmla="*/ 0 h 205174"/>
                <a:gd name="connsiteX2" fmla="*/ 67853 w 67852"/>
                <a:gd name="connsiteY2" fmla="*/ 201943 h 205174"/>
                <a:gd name="connsiteX3" fmla="*/ 47659 w 67852"/>
                <a:gd name="connsiteY3" fmla="*/ 184172 h 205174"/>
                <a:gd name="connsiteX4" fmla="*/ 37158 w 67852"/>
                <a:gd name="connsiteY4" fmla="*/ 205175 h 205174"/>
                <a:gd name="connsiteX5" fmla="*/ 21810 w 67852"/>
                <a:gd name="connsiteY5" fmla="*/ 184980 h 205174"/>
                <a:gd name="connsiteX6" fmla="*/ 0 w 67852"/>
                <a:gd name="connsiteY6" fmla="*/ 201943 h 205174"/>
                <a:gd name="connsiteX7" fmla="*/ 0 w 67852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2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0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676">
              <a:extLst>
                <a:ext uri="{FF2B5EF4-FFF2-40B4-BE49-F238E27FC236}">
                  <a16:creationId xmlns:a16="http://schemas.microsoft.com/office/drawing/2014/main" id="{3BA97CED-4C89-471B-9F75-9B39F6C6A1CA}"/>
                </a:ext>
              </a:extLst>
            </p:cNvPr>
            <p:cNvSpPr/>
            <p:nvPr/>
          </p:nvSpPr>
          <p:spPr>
            <a:xfrm>
              <a:off x="2225910" y="2639139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3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677">
              <a:extLst>
                <a:ext uri="{FF2B5EF4-FFF2-40B4-BE49-F238E27FC236}">
                  <a16:creationId xmlns:a16="http://schemas.microsoft.com/office/drawing/2014/main" id="{6E09A21E-B5BC-437B-9C40-4348F9768E50}"/>
                </a:ext>
              </a:extLst>
            </p:cNvPr>
            <p:cNvSpPr/>
            <p:nvPr/>
          </p:nvSpPr>
          <p:spPr>
            <a:xfrm>
              <a:off x="2302333" y="263913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678">
              <a:extLst>
                <a:ext uri="{FF2B5EF4-FFF2-40B4-BE49-F238E27FC236}">
                  <a16:creationId xmlns:a16="http://schemas.microsoft.com/office/drawing/2014/main" id="{12B90905-BF4F-4A44-B825-BBD6A0C06FF8}"/>
                </a:ext>
              </a:extLst>
            </p:cNvPr>
            <p:cNvSpPr/>
            <p:nvPr/>
          </p:nvSpPr>
          <p:spPr>
            <a:xfrm>
              <a:off x="2468826" y="4804642"/>
              <a:ext cx="46399" cy="137562"/>
            </a:xfrm>
            <a:custGeom>
              <a:avLst/>
              <a:gdLst>
                <a:gd name="connsiteX0" fmla="*/ 68661 w 68660"/>
                <a:gd name="connsiteY0" fmla="*/ 4039 h 203559"/>
                <a:gd name="connsiteX1" fmla="*/ 68661 w 68660"/>
                <a:gd name="connsiteY1" fmla="*/ 203559 h 203559"/>
                <a:gd name="connsiteX2" fmla="*/ 0 w 68660"/>
                <a:gd name="connsiteY2" fmla="*/ 203559 h 203559"/>
                <a:gd name="connsiteX3" fmla="*/ 0 w 68660"/>
                <a:gd name="connsiteY3" fmla="*/ 2423 h 203559"/>
                <a:gd name="connsiteX4" fmla="*/ 20194 w 68660"/>
                <a:gd name="connsiteY4" fmla="*/ 20194 h 203559"/>
                <a:gd name="connsiteX5" fmla="*/ 32311 w 68660"/>
                <a:gd name="connsiteY5" fmla="*/ 0 h 203559"/>
                <a:gd name="connsiteX6" fmla="*/ 46043 w 68660"/>
                <a:gd name="connsiteY6" fmla="*/ 19387 h 203559"/>
                <a:gd name="connsiteX7" fmla="*/ 68661 w 68660"/>
                <a:gd name="connsiteY7" fmla="*/ 4039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3559">
                  <a:moveTo>
                    <a:pt x="68661" y="4039"/>
                  </a:moveTo>
                  <a:cubicBezTo>
                    <a:pt x="68661" y="70276"/>
                    <a:pt x="68661" y="135706"/>
                    <a:pt x="68661" y="203559"/>
                  </a:cubicBezTo>
                  <a:cubicBezTo>
                    <a:pt x="45235" y="203559"/>
                    <a:pt x="22618" y="203559"/>
                    <a:pt x="0" y="203559"/>
                  </a:cubicBezTo>
                  <a:cubicBezTo>
                    <a:pt x="0" y="137322"/>
                    <a:pt x="0" y="70276"/>
                    <a:pt x="0" y="2423"/>
                  </a:cubicBezTo>
                  <a:cubicBezTo>
                    <a:pt x="7270" y="8885"/>
                    <a:pt x="12924" y="13732"/>
                    <a:pt x="20194" y="20194"/>
                  </a:cubicBezTo>
                  <a:cubicBezTo>
                    <a:pt x="24233" y="12924"/>
                    <a:pt x="27464" y="8078"/>
                    <a:pt x="32311" y="0"/>
                  </a:cubicBezTo>
                  <a:cubicBezTo>
                    <a:pt x="37158" y="7270"/>
                    <a:pt x="40389" y="12117"/>
                    <a:pt x="46043" y="19387"/>
                  </a:cubicBezTo>
                  <a:cubicBezTo>
                    <a:pt x="52505" y="14540"/>
                    <a:pt x="59775" y="9693"/>
                    <a:pt x="68661" y="4039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79">
              <a:extLst>
                <a:ext uri="{FF2B5EF4-FFF2-40B4-BE49-F238E27FC236}">
                  <a16:creationId xmlns:a16="http://schemas.microsoft.com/office/drawing/2014/main" id="{FE7A7CB7-80E7-4A2C-8C71-910606436EE9}"/>
                </a:ext>
              </a:extLst>
            </p:cNvPr>
            <p:cNvSpPr/>
            <p:nvPr/>
          </p:nvSpPr>
          <p:spPr>
            <a:xfrm>
              <a:off x="2225364" y="4804096"/>
              <a:ext cx="46399" cy="138653"/>
            </a:xfrm>
            <a:custGeom>
              <a:avLst/>
              <a:gdLst>
                <a:gd name="connsiteX0" fmla="*/ 67853 w 68660"/>
                <a:gd name="connsiteY0" fmla="*/ 205174 h 205174"/>
                <a:gd name="connsiteX1" fmla="*/ 0 w 68660"/>
                <a:gd name="connsiteY1" fmla="*/ 205174 h 205174"/>
                <a:gd name="connsiteX2" fmla="*/ 0 w 68660"/>
                <a:gd name="connsiteY2" fmla="*/ 4039 h 205174"/>
                <a:gd name="connsiteX3" fmla="*/ 21810 w 68660"/>
                <a:gd name="connsiteY3" fmla="*/ 21002 h 205174"/>
                <a:gd name="connsiteX4" fmla="*/ 33119 w 68660"/>
                <a:gd name="connsiteY4" fmla="*/ 0 h 205174"/>
                <a:gd name="connsiteX5" fmla="*/ 47659 w 68660"/>
                <a:gd name="connsiteY5" fmla="*/ 21002 h 205174"/>
                <a:gd name="connsiteX6" fmla="*/ 68661 w 68660"/>
                <a:gd name="connsiteY6" fmla="*/ 4039 h 205174"/>
                <a:gd name="connsiteX7" fmla="*/ 67853 w 68660"/>
                <a:gd name="connsiteY7" fmla="*/ 205174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4"/>
                  </a:moveTo>
                  <a:cubicBezTo>
                    <a:pt x="46043" y="205174"/>
                    <a:pt x="23425" y="205174"/>
                    <a:pt x="0" y="205174"/>
                  </a:cubicBezTo>
                  <a:cubicBezTo>
                    <a:pt x="0" y="138129"/>
                    <a:pt x="0" y="71892"/>
                    <a:pt x="0" y="4039"/>
                  </a:cubicBezTo>
                  <a:cubicBezTo>
                    <a:pt x="7270" y="9693"/>
                    <a:pt x="13732" y="14540"/>
                    <a:pt x="21810" y="21002"/>
                  </a:cubicBezTo>
                  <a:cubicBezTo>
                    <a:pt x="25849" y="13732"/>
                    <a:pt x="28272" y="8078"/>
                    <a:pt x="33119" y="0"/>
                  </a:cubicBezTo>
                  <a:cubicBezTo>
                    <a:pt x="38773" y="8078"/>
                    <a:pt x="42004" y="12924"/>
                    <a:pt x="47659" y="21002"/>
                  </a:cubicBezTo>
                  <a:cubicBezTo>
                    <a:pt x="54929" y="15347"/>
                    <a:pt x="60583" y="10501"/>
                    <a:pt x="68661" y="4039"/>
                  </a:cubicBezTo>
                  <a:cubicBezTo>
                    <a:pt x="67853" y="71084"/>
                    <a:pt x="67853" y="138129"/>
                    <a:pt x="67853" y="205174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680">
              <a:extLst>
                <a:ext uri="{FF2B5EF4-FFF2-40B4-BE49-F238E27FC236}">
                  <a16:creationId xmlns:a16="http://schemas.microsoft.com/office/drawing/2014/main" id="{8190FDD3-C481-4D9F-AAC7-B0939B0B3DED}"/>
                </a:ext>
              </a:extLst>
            </p:cNvPr>
            <p:cNvSpPr/>
            <p:nvPr/>
          </p:nvSpPr>
          <p:spPr>
            <a:xfrm>
              <a:off x="1986269" y="4805187"/>
              <a:ext cx="46399" cy="137562"/>
            </a:xfrm>
            <a:custGeom>
              <a:avLst/>
              <a:gdLst>
                <a:gd name="connsiteX0" fmla="*/ 0 w 68660"/>
                <a:gd name="connsiteY0" fmla="*/ 0 h 203559"/>
                <a:gd name="connsiteX1" fmla="*/ 36350 w 68660"/>
                <a:gd name="connsiteY1" fmla="*/ 0 h 203559"/>
                <a:gd name="connsiteX2" fmla="*/ 62199 w 68660"/>
                <a:gd name="connsiteY2" fmla="*/ 33927 h 203559"/>
                <a:gd name="connsiteX3" fmla="*/ 68661 w 68660"/>
                <a:gd name="connsiteY3" fmla="*/ 20194 h 203559"/>
                <a:gd name="connsiteX4" fmla="*/ 68661 w 68660"/>
                <a:gd name="connsiteY4" fmla="*/ 203559 h 203559"/>
                <a:gd name="connsiteX5" fmla="*/ 0 w 68660"/>
                <a:gd name="connsiteY5" fmla="*/ 203559 h 203559"/>
                <a:gd name="connsiteX6" fmla="*/ 0 w 68660"/>
                <a:gd name="connsiteY6" fmla="*/ 0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60" h="203559">
                  <a:moveTo>
                    <a:pt x="0" y="0"/>
                  </a:moveTo>
                  <a:cubicBezTo>
                    <a:pt x="19387" y="21810"/>
                    <a:pt x="21002" y="21810"/>
                    <a:pt x="36350" y="0"/>
                  </a:cubicBezTo>
                  <a:cubicBezTo>
                    <a:pt x="45235" y="12117"/>
                    <a:pt x="54121" y="22618"/>
                    <a:pt x="62199" y="33927"/>
                  </a:cubicBezTo>
                  <a:cubicBezTo>
                    <a:pt x="63006" y="32311"/>
                    <a:pt x="65430" y="27465"/>
                    <a:pt x="68661" y="20194"/>
                  </a:cubicBezTo>
                  <a:cubicBezTo>
                    <a:pt x="68661" y="82393"/>
                    <a:pt x="68661" y="142976"/>
                    <a:pt x="68661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685">
              <a:extLst>
                <a:ext uri="{FF2B5EF4-FFF2-40B4-BE49-F238E27FC236}">
                  <a16:creationId xmlns:a16="http://schemas.microsoft.com/office/drawing/2014/main" id="{D659C5F2-AA45-4102-A486-94E840689742}"/>
                </a:ext>
              </a:extLst>
            </p:cNvPr>
            <p:cNvSpPr/>
            <p:nvPr/>
          </p:nvSpPr>
          <p:spPr>
            <a:xfrm>
              <a:off x="2385852" y="263913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686">
              <a:extLst>
                <a:ext uri="{FF2B5EF4-FFF2-40B4-BE49-F238E27FC236}">
                  <a16:creationId xmlns:a16="http://schemas.microsoft.com/office/drawing/2014/main" id="{B123D034-8B17-4453-8325-48834266E9B6}"/>
                </a:ext>
              </a:extLst>
            </p:cNvPr>
            <p:cNvSpPr/>
            <p:nvPr/>
          </p:nvSpPr>
          <p:spPr>
            <a:xfrm>
              <a:off x="1990636" y="2800719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687">
              <a:extLst>
                <a:ext uri="{FF2B5EF4-FFF2-40B4-BE49-F238E27FC236}">
                  <a16:creationId xmlns:a16="http://schemas.microsoft.com/office/drawing/2014/main" id="{4F2B5093-FC3A-45EE-9156-923DC1F8D24D}"/>
                </a:ext>
              </a:extLst>
            </p:cNvPr>
            <p:cNvSpPr/>
            <p:nvPr/>
          </p:nvSpPr>
          <p:spPr>
            <a:xfrm>
              <a:off x="2069788" y="2800719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688">
              <a:extLst>
                <a:ext uri="{FF2B5EF4-FFF2-40B4-BE49-F238E27FC236}">
                  <a16:creationId xmlns:a16="http://schemas.microsoft.com/office/drawing/2014/main" id="{A138060D-BB5D-4363-81D1-BFFD5A3C3F24}"/>
                </a:ext>
              </a:extLst>
            </p:cNvPr>
            <p:cNvSpPr/>
            <p:nvPr/>
          </p:nvSpPr>
          <p:spPr>
            <a:xfrm>
              <a:off x="2148941" y="2800719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689">
              <a:extLst>
                <a:ext uri="{FF2B5EF4-FFF2-40B4-BE49-F238E27FC236}">
                  <a16:creationId xmlns:a16="http://schemas.microsoft.com/office/drawing/2014/main" id="{E2E5AA01-73B2-4B9F-8484-08077E5C214C}"/>
                </a:ext>
              </a:extLst>
            </p:cNvPr>
            <p:cNvSpPr/>
            <p:nvPr/>
          </p:nvSpPr>
          <p:spPr>
            <a:xfrm>
              <a:off x="2227002" y="2800173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690">
              <a:extLst>
                <a:ext uri="{FF2B5EF4-FFF2-40B4-BE49-F238E27FC236}">
                  <a16:creationId xmlns:a16="http://schemas.microsoft.com/office/drawing/2014/main" id="{3C22525D-4B50-4DDF-9D82-C9998C2A3309}"/>
                </a:ext>
              </a:extLst>
            </p:cNvPr>
            <p:cNvSpPr/>
            <p:nvPr/>
          </p:nvSpPr>
          <p:spPr>
            <a:xfrm>
              <a:off x="2305608" y="2800173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691">
              <a:extLst>
                <a:ext uri="{FF2B5EF4-FFF2-40B4-BE49-F238E27FC236}">
                  <a16:creationId xmlns:a16="http://schemas.microsoft.com/office/drawing/2014/main" id="{F10E0C16-2DA0-4EC7-B2BA-42299E4362E5}"/>
                </a:ext>
              </a:extLst>
            </p:cNvPr>
            <p:cNvSpPr/>
            <p:nvPr/>
          </p:nvSpPr>
          <p:spPr>
            <a:xfrm>
              <a:off x="2384215" y="2800173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692">
              <a:extLst>
                <a:ext uri="{FF2B5EF4-FFF2-40B4-BE49-F238E27FC236}">
                  <a16:creationId xmlns:a16="http://schemas.microsoft.com/office/drawing/2014/main" id="{5128AC37-457A-468A-B1BF-B9CCF393ADA1}"/>
                </a:ext>
              </a:extLst>
            </p:cNvPr>
            <p:cNvSpPr/>
            <p:nvPr/>
          </p:nvSpPr>
          <p:spPr>
            <a:xfrm>
              <a:off x="2463367" y="2800173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693">
              <a:extLst>
                <a:ext uri="{FF2B5EF4-FFF2-40B4-BE49-F238E27FC236}">
                  <a16:creationId xmlns:a16="http://schemas.microsoft.com/office/drawing/2014/main" id="{D6DE45B7-AF7E-4488-B66F-445608C7E2BE}"/>
                </a:ext>
              </a:extLst>
            </p:cNvPr>
            <p:cNvSpPr/>
            <p:nvPr/>
          </p:nvSpPr>
          <p:spPr>
            <a:xfrm>
              <a:off x="1990636" y="2972670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898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694">
              <a:extLst>
                <a:ext uri="{FF2B5EF4-FFF2-40B4-BE49-F238E27FC236}">
                  <a16:creationId xmlns:a16="http://schemas.microsoft.com/office/drawing/2014/main" id="{0F88CB78-2F1B-4EC2-9D65-289926FBD8C5}"/>
                </a:ext>
              </a:extLst>
            </p:cNvPr>
            <p:cNvSpPr/>
            <p:nvPr/>
          </p:nvSpPr>
          <p:spPr>
            <a:xfrm>
              <a:off x="2069788" y="2972670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695">
              <a:extLst>
                <a:ext uri="{FF2B5EF4-FFF2-40B4-BE49-F238E27FC236}">
                  <a16:creationId xmlns:a16="http://schemas.microsoft.com/office/drawing/2014/main" id="{32CEB83D-81AF-4E91-B76E-ED9AF2A34A77}"/>
                </a:ext>
              </a:extLst>
            </p:cNvPr>
            <p:cNvSpPr/>
            <p:nvPr/>
          </p:nvSpPr>
          <p:spPr>
            <a:xfrm>
              <a:off x="2148941" y="2972670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696">
              <a:extLst>
                <a:ext uri="{FF2B5EF4-FFF2-40B4-BE49-F238E27FC236}">
                  <a16:creationId xmlns:a16="http://schemas.microsoft.com/office/drawing/2014/main" id="{120920C0-6B68-4460-9F7E-4C9C4DF84BAD}"/>
                </a:ext>
              </a:extLst>
            </p:cNvPr>
            <p:cNvSpPr/>
            <p:nvPr/>
          </p:nvSpPr>
          <p:spPr>
            <a:xfrm>
              <a:off x="2227002" y="2972670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697">
              <a:extLst>
                <a:ext uri="{FF2B5EF4-FFF2-40B4-BE49-F238E27FC236}">
                  <a16:creationId xmlns:a16="http://schemas.microsoft.com/office/drawing/2014/main" id="{122276D7-D9AF-4B08-9818-78C3A41E02DB}"/>
                </a:ext>
              </a:extLst>
            </p:cNvPr>
            <p:cNvSpPr/>
            <p:nvPr/>
          </p:nvSpPr>
          <p:spPr>
            <a:xfrm>
              <a:off x="2305608" y="2972670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698">
              <a:extLst>
                <a:ext uri="{FF2B5EF4-FFF2-40B4-BE49-F238E27FC236}">
                  <a16:creationId xmlns:a16="http://schemas.microsoft.com/office/drawing/2014/main" id="{B901CF37-5904-4032-B30C-344AB50F94EF}"/>
                </a:ext>
              </a:extLst>
            </p:cNvPr>
            <p:cNvSpPr/>
            <p:nvPr/>
          </p:nvSpPr>
          <p:spPr>
            <a:xfrm>
              <a:off x="2384215" y="2972670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699">
              <a:extLst>
                <a:ext uri="{FF2B5EF4-FFF2-40B4-BE49-F238E27FC236}">
                  <a16:creationId xmlns:a16="http://schemas.microsoft.com/office/drawing/2014/main" id="{D46D1E97-38DE-4219-AF56-9D4CCB86B1ED}"/>
                </a:ext>
              </a:extLst>
            </p:cNvPr>
            <p:cNvSpPr/>
            <p:nvPr/>
          </p:nvSpPr>
          <p:spPr>
            <a:xfrm>
              <a:off x="2463367" y="2972670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700">
              <a:extLst>
                <a:ext uri="{FF2B5EF4-FFF2-40B4-BE49-F238E27FC236}">
                  <a16:creationId xmlns:a16="http://schemas.microsoft.com/office/drawing/2014/main" id="{6D79D3BC-4589-4B08-B193-F651A1940181}"/>
                </a:ext>
              </a:extLst>
            </p:cNvPr>
            <p:cNvSpPr/>
            <p:nvPr/>
          </p:nvSpPr>
          <p:spPr>
            <a:xfrm>
              <a:off x="1990636" y="3139710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701">
              <a:extLst>
                <a:ext uri="{FF2B5EF4-FFF2-40B4-BE49-F238E27FC236}">
                  <a16:creationId xmlns:a16="http://schemas.microsoft.com/office/drawing/2014/main" id="{E4CA7BDD-8343-425B-B066-9A3136C5ED57}"/>
                </a:ext>
              </a:extLst>
            </p:cNvPr>
            <p:cNvSpPr/>
            <p:nvPr/>
          </p:nvSpPr>
          <p:spPr>
            <a:xfrm>
              <a:off x="2069788" y="3139710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702">
              <a:extLst>
                <a:ext uri="{FF2B5EF4-FFF2-40B4-BE49-F238E27FC236}">
                  <a16:creationId xmlns:a16="http://schemas.microsoft.com/office/drawing/2014/main" id="{4EB06C31-FF02-4D68-B1A9-92131EE89CBC}"/>
                </a:ext>
              </a:extLst>
            </p:cNvPr>
            <p:cNvSpPr/>
            <p:nvPr/>
          </p:nvSpPr>
          <p:spPr>
            <a:xfrm>
              <a:off x="2148941" y="3139710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703">
              <a:extLst>
                <a:ext uri="{FF2B5EF4-FFF2-40B4-BE49-F238E27FC236}">
                  <a16:creationId xmlns:a16="http://schemas.microsoft.com/office/drawing/2014/main" id="{511C3B5C-07DE-4F86-A59F-777440FD1314}"/>
                </a:ext>
              </a:extLst>
            </p:cNvPr>
            <p:cNvSpPr/>
            <p:nvPr/>
          </p:nvSpPr>
          <p:spPr>
            <a:xfrm>
              <a:off x="2227002" y="31391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704">
              <a:extLst>
                <a:ext uri="{FF2B5EF4-FFF2-40B4-BE49-F238E27FC236}">
                  <a16:creationId xmlns:a16="http://schemas.microsoft.com/office/drawing/2014/main" id="{5C58BA8A-5CF4-430A-B076-748B0BD7526C}"/>
                </a:ext>
              </a:extLst>
            </p:cNvPr>
            <p:cNvSpPr/>
            <p:nvPr/>
          </p:nvSpPr>
          <p:spPr>
            <a:xfrm>
              <a:off x="2305608" y="31391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705">
              <a:extLst>
                <a:ext uri="{FF2B5EF4-FFF2-40B4-BE49-F238E27FC236}">
                  <a16:creationId xmlns:a16="http://schemas.microsoft.com/office/drawing/2014/main" id="{A8D26092-6024-46D1-9CCB-CE73635ABFA7}"/>
                </a:ext>
              </a:extLst>
            </p:cNvPr>
            <p:cNvSpPr/>
            <p:nvPr/>
          </p:nvSpPr>
          <p:spPr>
            <a:xfrm>
              <a:off x="2384215" y="31391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706">
              <a:extLst>
                <a:ext uri="{FF2B5EF4-FFF2-40B4-BE49-F238E27FC236}">
                  <a16:creationId xmlns:a16="http://schemas.microsoft.com/office/drawing/2014/main" id="{C96B0887-1ADC-46FB-A5AC-0618C986ADFB}"/>
                </a:ext>
              </a:extLst>
            </p:cNvPr>
            <p:cNvSpPr/>
            <p:nvPr/>
          </p:nvSpPr>
          <p:spPr>
            <a:xfrm>
              <a:off x="2463367" y="31391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707">
              <a:extLst>
                <a:ext uri="{FF2B5EF4-FFF2-40B4-BE49-F238E27FC236}">
                  <a16:creationId xmlns:a16="http://schemas.microsoft.com/office/drawing/2014/main" id="{DF7AF575-3DA0-4BA6-BA45-76B14C4F31E3}"/>
                </a:ext>
              </a:extLst>
            </p:cNvPr>
            <p:cNvSpPr/>
            <p:nvPr/>
          </p:nvSpPr>
          <p:spPr>
            <a:xfrm>
              <a:off x="1990636" y="3306749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708">
              <a:extLst>
                <a:ext uri="{FF2B5EF4-FFF2-40B4-BE49-F238E27FC236}">
                  <a16:creationId xmlns:a16="http://schemas.microsoft.com/office/drawing/2014/main" id="{2D635DEF-6294-4013-B389-57C8BA09E249}"/>
                </a:ext>
              </a:extLst>
            </p:cNvPr>
            <p:cNvSpPr/>
            <p:nvPr/>
          </p:nvSpPr>
          <p:spPr>
            <a:xfrm>
              <a:off x="2069788" y="3306749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709">
              <a:extLst>
                <a:ext uri="{FF2B5EF4-FFF2-40B4-BE49-F238E27FC236}">
                  <a16:creationId xmlns:a16="http://schemas.microsoft.com/office/drawing/2014/main" id="{3F697527-5550-4E3A-9E50-6F447C710131}"/>
                </a:ext>
              </a:extLst>
            </p:cNvPr>
            <p:cNvSpPr/>
            <p:nvPr/>
          </p:nvSpPr>
          <p:spPr>
            <a:xfrm>
              <a:off x="2148941" y="3306749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710">
              <a:extLst>
                <a:ext uri="{FF2B5EF4-FFF2-40B4-BE49-F238E27FC236}">
                  <a16:creationId xmlns:a16="http://schemas.microsoft.com/office/drawing/2014/main" id="{F22D4DF4-5698-478B-8C72-279EA340D7D3}"/>
                </a:ext>
              </a:extLst>
            </p:cNvPr>
            <p:cNvSpPr/>
            <p:nvPr/>
          </p:nvSpPr>
          <p:spPr>
            <a:xfrm>
              <a:off x="2227002" y="330674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711">
              <a:extLst>
                <a:ext uri="{FF2B5EF4-FFF2-40B4-BE49-F238E27FC236}">
                  <a16:creationId xmlns:a16="http://schemas.microsoft.com/office/drawing/2014/main" id="{3785FA90-43F8-4BEE-90EF-D91A171C107C}"/>
                </a:ext>
              </a:extLst>
            </p:cNvPr>
            <p:cNvSpPr/>
            <p:nvPr/>
          </p:nvSpPr>
          <p:spPr>
            <a:xfrm>
              <a:off x="2305608" y="330674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733">
              <a:extLst>
                <a:ext uri="{FF2B5EF4-FFF2-40B4-BE49-F238E27FC236}">
                  <a16:creationId xmlns:a16="http://schemas.microsoft.com/office/drawing/2014/main" id="{CAF6E30C-0363-4D3A-9155-158E1D5142D5}"/>
                </a:ext>
              </a:extLst>
            </p:cNvPr>
            <p:cNvSpPr/>
            <p:nvPr/>
          </p:nvSpPr>
          <p:spPr>
            <a:xfrm>
              <a:off x="2384215" y="330674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740">
              <a:extLst>
                <a:ext uri="{FF2B5EF4-FFF2-40B4-BE49-F238E27FC236}">
                  <a16:creationId xmlns:a16="http://schemas.microsoft.com/office/drawing/2014/main" id="{3F966FED-E00C-4A2F-B760-D204D55630A0}"/>
                </a:ext>
              </a:extLst>
            </p:cNvPr>
            <p:cNvSpPr/>
            <p:nvPr/>
          </p:nvSpPr>
          <p:spPr>
            <a:xfrm>
              <a:off x="2463367" y="3306749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741">
              <a:extLst>
                <a:ext uri="{FF2B5EF4-FFF2-40B4-BE49-F238E27FC236}">
                  <a16:creationId xmlns:a16="http://schemas.microsoft.com/office/drawing/2014/main" id="{AC032D5E-C4A9-4FBB-A1D5-24118E360EEC}"/>
                </a:ext>
              </a:extLst>
            </p:cNvPr>
            <p:cNvSpPr/>
            <p:nvPr/>
          </p:nvSpPr>
          <p:spPr>
            <a:xfrm>
              <a:off x="1990636" y="3473788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0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4"/>
                    <a:pt x="8078" y="195481"/>
                    <a:pt x="0" y="202751"/>
                  </a:cubicBezTo>
                  <a:cubicBezTo>
                    <a:pt x="808" y="134090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742">
              <a:extLst>
                <a:ext uri="{FF2B5EF4-FFF2-40B4-BE49-F238E27FC236}">
                  <a16:creationId xmlns:a16="http://schemas.microsoft.com/office/drawing/2014/main" id="{422696E6-5855-4A54-81A4-17AB34EED2FB}"/>
                </a:ext>
              </a:extLst>
            </p:cNvPr>
            <p:cNvSpPr/>
            <p:nvPr/>
          </p:nvSpPr>
          <p:spPr>
            <a:xfrm>
              <a:off x="2069788" y="3473788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0"/>
                    <a:pt x="67853" y="201943"/>
                  </a:cubicBezTo>
                  <a:cubicBezTo>
                    <a:pt x="60583" y="195481"/>
                    <a:pt x="54929" y="190634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743">
              <a:extLst>
                <a:ext uri="{FF2B5EF4-FFF2-40B4-BE49-F238E27FC236}">
                  <a16:creationId xmlns:a16="http://schemas.microsoft.com/office/drawing/2014/main" id="{964377BB-A719-4553-8438-3201E11AA7DE}"/>
                </a:ext>
              </a:extLst>
            </p:cNvPr>
            <p:cNvSpPr/>
            <p:nvPr/>
          </p:nvSpPr>
          <p:spPr>
            <a:xfrm>
              <a:off x="2148941" y="3473788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3"/>
                    <a:pt x="54121" y="189827"/>
                    <a:pt x="46851" y="183365"/>
                  </a:cubicBezTo>
                  <a:cubicBezTo>
                    <a:pt x="42004" y="190634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744">
              <a:extLst>
                <a:ext uri="{FF2B5EF4-FFF2-40B4-BE49-F238E27FC236}">
                  <a16:creationId xmlns:a16="http://schemas.microsoft.com/office/drawing/2014/main" id="{E312480F-855B-4303-870E-44C58E7104DA}"/>
                </a:ext>
              </a:extLst>
            </p:cNvPr>
            <p:cNvSpPr/>
            <p:nvPr/>
          </p:nvSpPr>
          <p:spPr>
            <a:xfrm>
              <a:off x="2227002" y="3473788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745">
              <a:extLst>
                <a:ext uri="{FF2B5EF4-FFF2-40B4-BE49-F238E27FC236}">
                  <a16:creationId xmlns:a16="http://schemas.microsoft.com/office/drawing/2014/main" id="{89078D3A-EDCA-4B04-A204-E339D4CDF5E3}"/>
                </a:ext>
              </a:extLst>
            </p:cNvPr>
            <p:cNvSpPr/>
            <p:nvPr/>
          </p:nvSpPr>
          <p:spPr>
            <a:xfrm>
              <a:off x="2305608" y="3473788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746">
              <a:extLst>
                <a:ext uri="{FF2B5EF4-FFF2-40B4-BE49-F238E27FC236}">
                  <a16:creationId xmlns:a16="http://schemas.microsoft.com/office/drawing/2014/main" id="{F4A19A33-AB94-422E-B221-3247F1FE242A}"/>
                </a:ext>
              </a:extLst>
            </p:cNvPr>
            <p:cNvSpPr/>
            <p:nvPr/>
          </p:nvSpPr>
          <p:spPr>
            <a:xfrm>
              <a:off x="2384215" y="3473788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747">
              <a:extLst>
                <a:ext uri="{FF2B5EF4-FFF2-40B4-BE49-F238E27FC236}">
                  <a16:creationId xmlns:a16="http://schemas.microsoft.com/office/drawing/2014/main" id="{95F07921-065C-4B90-8592-C11590340A38}"/>
                </a:ext>
              </a:extLst>
            </p:cNvPr>
            <p:cNvSpPr/>
            <p:nvPr/>
          </p:nvSpPr>
          <p:spPr>
            <a:xfrm>
              <a:off x="2463367" y="3473788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748">
              <a:extLst>
                <a:ext uri="{FF2B5EF4-FFF2-40B4-BE49-F238E27FC236}">
                  <a16:creationId xmlns:a16="http://schemas.microsoft.com/office/drawing/2014/main" id="{29694DFD-8CA5-49E5-992E-D5B579DA488A}"/>
                </a:ext>
              </a:extLst>
            </p:cNvPr>
            <p:cNvSpPr/>
            <p:nvPr/>
          </p:nvSpPr>
          <p:spPr>
            <a:xfrm>
              <a:off x="1990636" y="3639189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749">
              <a:extLst>
                <a:ext uri="{FF2B5EF4-FFF2-40B4-BE49-F238E27FC236}">
                  <a16:creationId xmlns:a16="http://schemas.microsoft.com/office/drawing/2014/main" id="{2411A65B-44AB-4949-BF25-08E207115D1D}"/>
                </a:ext>
              </a:extLst>
            </p:cNvPr>
            <p:cNvSpPr/>
            <p:nvPr/>
          </p:nvSpPr>
          <p:spPr>
            <a:xfrm>
              <a:off x="2069788" y="3639189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750">
              <a:extLst>
                <a:ext uri="{FF2B5EF4-FFF2-40B4-BE49-F238E27FC236}">
                  <a16:creationId xmlns:a16="http://schemas.microsoft.com/office/drawing/2014/main" id="{6C4B362A-0902-4B32-80DC-AE3D9D8DA2E3}"/>
                </a:ext>
              </a:extLst>
            </p:cNvPr>
            <p:cNvSpPr/>
            <p:nvPr/>
          </p:nvSpPr>
          <p:spPr>
            <a:xfrm>
              <a:off x="2148941" y="3639189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751">
              <a:extLst>
                <a:ext uri="{FF2B5EF4-FFF2-40B4-BE49-F238E27FC236}">
                  <a16:creationId xmlns:a16="http://schemas.microsoft.com/office/drawing/2014/main" id="{F5479F91-8866-4D3E-8FA0-D8919EB8D1EE}"/>
                </a:ext>
              </a:extLst>
            </p:cNvPr>
            <p:cNvSpPr/>
            <p:nvPr/>
          </p:nvSpPr>
          <p:spPr>
            <a:xfrm>
              <a:off x="2227002" y="363864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752">
              <a:extLst>
                <a:ext uri="{FF2B5EF4-FFF2-40B4-BE49-F238E27FC236}">
                  <a16:creationId xmlns:a16="http://schemas.microsoft.com/office/drawing/2014/main" id="{47F71412-62D2-47F2-9C99-8220327C07F0}"/>
                </a:ext>
              </a:extLst>
            </p:cNvPr>
            <p:cNvSpPr/>
            <p:nvPr/>
          </p:nvSpPr>
          <p:spPr>
            <a:xfrm>
              <a:off x="2305608" y="363864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753">
              <a:extLst>
                <a:ext uri="{FF2B5EF4-FFF2-40B4-BE49-F238E27FC236}">
                  <a16:creationId xmlns:a16="http://schemas.microsoft.com/office/drawing/2014/main" id="{57FF1D56-A638-45AF-A73B-6C10BF5AF8E2}"/>
                </a:ext>
              </a:extLst>
            </p:cNvPr>
            <p:cNvSpPr/>
            <p:nvPr/>
          </p:nvSpPr>
          <p:spPr>
            <a:xfrm>
              <a:off x="2384215" y="363864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754">
              <a:extLst>
                <a:ext uri="{FF2B5EF4-FFF2-40B4-BE49-F238E27FC236}">
                  <a16:creationId xmlns:a16="http://schemas.microsoft.com/office/drawing/2014/main" id="{17ABD834-507B-4300-896D-7B9197687854}"/>
                </a:ext>
              </a:extLst>
            </p:cNvPr>
            <p:cNvSpPr/>
            <p:nvPr/>
          </p:nvSpPr>
          <p:spPr>
            <a:xfrm>
              <a:off x="2463367" y="363864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755">
              <a:extLst>
                <a:ext uri="{FF2B5EF4-FFF2-40B4-BE49-F238E27FC236}">
                  <a16:creationId xmlns:a16="http://schemas.microsoft.com/office/drawing/2014/main" id="{4A0CAC0A-48BE-49B1-97BD-9036049049EB}"/>
                </a:ext>
              </a:extLst>
            </p:cNvPr>
            <p:cNvSpPr/>
            <p:nvPr/>
          </p:nvSpPr>
          <p:spPr>
            <a:xfrm>
              <a:off x="2463367" y="4640878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29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0276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756">
              <a:extLst>
                <a:ext uri="{FF2B5EF4-FFF2-40B4-BE49-F238E27FC236}">
                  <a16:creationId xmlns:a16="http://schemas.microsoft.com/office/drawing/2014/main" id="{DE537E36-7804-4D4E-A9E4-0823F6194E4E}"/>
                </a:ext>
              </a:extLst>
            </p:cNvPr>
            <p:cNvSpPr/>
            <p:nvPr/>
          </p:nvSpPr>
          <p:spPr>
            <a:xfrm>
              <a:off x="2227548" y="464197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757">
              <a:extLst>
                <a:ext uri="{FF2B5EF4-FFF2-40B4-BE49-F238E27FC236}">
                  <a16:creationId xmlns:a16="http://schemas.microsoft.com/office/drawing/2014/main" id="{FCDD6F19-F2F4-48FA-88AB-29218365A474}"/>
                </a:ext>
              </a:extLst>
            </p:cNvPr>
            <p:cNvSpPr/>
            <p:nvPr/>
          </p:nvSpPr>
          <p:spPr>
            <a:xfrm>
              <a:off x="2148395" y="464197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758">
              <a:extLst>
                <a:ext uri="{FF2B5EF4-FFF2-40B4-BE49-F238E27FC236}">
                  <a16:creationId xmlns:a16="http://schemas.microsoft.com/office/drawing/2014/main" id="{ADA3A0DA-A220-4920-BAE6-51382B3609D8}"/>
                </a:ext>
              </a:extLst>
            </p:cNvPr>
            <p:cNvSpPr/>
            <p:nvPr/>
          </p:nvSpPr>
          <p:spPr>
            <a:xfrm>
              <a:off x="1991181" y="464197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759">
              <a:extLst>
                <a:ext uri="{FF2B5EF4-FFF2-40B4-BE49-F238E27FC236}">
                  <a16:creationId xmlns:a16="http://schemas.microsoft.com/office/drawing/2014/main" id="{4A179360-6E93-444E-8C47-A834B9FCDA79}"/>
                </a:ext>
              </a:extLst>
            </p:cNvPr>
            <p:cNvSpPr/>
            <p:nvPr/>
          </p:nvSpPr>
          <p:spPr>
            <a:xfrm>
              <a:off x="2463367" y="4468380"/>
              <a:ext cx="46399" cy="138653"/>
            </a:xfrm>
            <a:custGeom>
              <a:avLst/>
              <a:gdLst>
                <a:gd name="connsiteX0" fmla="*/ 67853 w 68660"/>
                <a:gd name="connsiteY0" fmla="*/ 205174 h 205174"/>
                <a:gd name="connsiteX1" fmla="*/ 0 w 68660"/>
                <a:gd name="connsiteY1" fmla="*/ 205174 h 205174"/>
                <a:gd name="connsiteX2" fmla="*/ 0 w 68660"/>
                <a:gd name="connsiteY2" fmla="*/ 1615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4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4"/>
                  </a:moveTo>
                  <a:cubicBezTo>
                    <a:pt x="45235" y="205174"/>
                    <a:pt x="23425" y="205174"/>
                    <a:pt x="0" y="205174"/>
                  </a:cubicBezTo>
                  <a:cubicBezTo>
                    <a:pt x="0" y="138129"/>
                    <a:pt x="0" y="71084"/>
                    <a:pt x="0" y="1615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4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760">
              <a:extLst>
                <a:ext uri="{FF2B5EF4-FFF2-40B4-BE49-F238E27FC236}">
                  <a16:creationId xmlns:a16="http://schemas.microsoft.com/office/drawing/2014/main" id="{4306AD73-3AEF-49F8-B23B-7CE9BB7CDB8F}"/>
                </a:ext>
              </a:extLst>
            </p:cNvPr>
            <p:cNvSpPr/>
            <p:nvPr/>
          </p:nvSpPr>
          <p:spPr>
            <a:xfrm>
              <a:off x="2305062" y="4468926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761">
              <a:extLst>
                <a:ext uri="{FF2B5EF4-FFF2-40B4-BE49-F238E27FC236}">
                  <a16:creationId xmlns:a16="http://schemas.microsoft.com/office/drawing/2014/main" id="{CB3D33F9-322A-4AC6-BFB4-A51B4D271446}"/>
                </a:ext>
              </a:extLst>
            </p:cNvPr>
            <p:cNvSpPr/>
            <p:nvPr/>
          </p:nvSpPr>
          <p:spPr>
            <a:xfrm>
              <a:off x="2148395" y="4469471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762">
              <a:extLst>
                <a:ext uri="{FF2B5EF4-FFF2-40B4-BE49-F238E27FC236}">
                  <a16:creationId xmlns:a16="http://schemas.microsoft.com/office/drawing/2014/main" id="{4F2B8BD6-FC22-4A49-94A4-75F631072AEA}"/>
                </a:ext>
              </a:extLst>
            </p:cNvPr>
            <p:cNvSpPr/>
            <p:nvPr/>
          </p:nvSpPr>
          <p:spPr>
            <a:xfrm>
              <a:off x="1991181" y="4469471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763">
              <a:extLst>
                <a:ext uri="{FF2B5EF4-FFF2-40B4-BE49-F238E27FC236}">
                  <a16:creationId xmlns:a16="http://schemas.microsoft.com/office/drawing/2014/main" id="{47603FBC-59FC-4184-9015-1573D67E9CE7}"/>
                </a:ext>
              </a:extLst>
            </p:cNvPr>
            <p:cNvSpPr/>
            <p:nvPr/>
          </p:nvSpPr>
          <p:spPr>
            <a:xfrm>
              <a:off x="2463367" y="4301341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30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8130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764">
              <a:extLst>
                <a:ext uri="{FF2B5EF4-FFF2-40B4-BE49-F238E27FC236}">
                  <a16:creationId xmlns:a16="http://schemas.microsoft.com/office/drawing/2014/main" id="{CF361513-5CB7-4E78-8CE9-B560AC931253}"/>
                </a:ext>
              </a:extLst>
            </p:cNvPr>
            <p:cNvSpPr/>
            <p:nvPr/>
          </p:nvSpPr>
          <p:spPr>
            <a:xfrm>
              <a:off x="2384760" y="4301341"/>
              <a:ext cx="45854" cy="138653"/>
            </a:xfrm>
            <a:custGeom>
              <a:avLst/>
              <a:gdLst>
                <a:gd name="connsiteX0" fmla="*/ 67853 w 67853"/>
                <a:gd name="connsiteY0" fmla="*/ 205175 h 205174"/>
                <a:gd name="connsiteX1" fmla="*/ 0 w 67853"/>
                <a:gd name="connsiteY1" fmla="*/ 205175 h 205174"/>
                <a:gd name="connsiteX2" fmla="*/ 0 w 67853"/>
                <a:gd name="connsiteY2" fmla="*/ 3231 h 205174"/>
                <a:gd name="connsiteX3" fmla="*/ 20194 w 67853"/>
                <a:gd name="connsiteY3" fmla="*/ 21002 h 205174"/>
                <a:gd name="connsiteX4" fmla="*/ 30695 w 67853"/>
                <a:gd name="connsiteY4" fmla="*/ 0 h 205174"/>
                <a:gd name="connsiteX5" fmla="*/ 46043 w 67853"/>
                <a:gd name="connsiteY5" fmla="*/ 20194 h 205174"/>
                <a:gd name="connsiteX6" fmla="*/ 67853 w 67853"/>
                <a:gd name="connsiteY6" fmla="*/ 3231 h 205174"/>
                <a:gd name="connsiteX7" fmla="*/ 67853 w 67853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5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892"/>
                    <a:pt x="67853" y="138130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765">
              <a:extLst>
                <a:ext uri="{FF2B5EF4-FFF2-40B4-BE49-F238E27FC236}">
                  <a16:creationId xmlns:a16="http://schemas.microsoft.com/office/drawing/2014/main" id="{0CFABB03-E367-4F99-B9CF-0ADBAFEEB5D7}"/>
                </a:ext>
              </a:extLst>
            </p:cNvPr>
            <p:cNvSpPr/>
            <p:nvPr/>
          </p:nvSpPr>
          <p:spPr>
            <a:xfrm>
              <a:off x="2305062" y="4301887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5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3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5"/>
                  </a:cubicBezTo>
                  <a:cubicBezTo>
                    <a:pt x="68661" y="70276"/>
                    <a:pt x="68661" y="136513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766">
              <a:extLst>
                <a:ext uri="{FF2B5EF4-FFF2-40B4-BE49-F238E27FC236}">
                  <a16:creationId xmlns:a16="http://schemas.microsoft.com/office/drawing/2014/main" id="{155D0B6F-A2F7-45F0-B205-140CDC23CEF9}"/>
                </a:ext>
              </a:extLst>
            </p:cNvPr>
            <p:cNvSpPr/>
            <p:nvPr/>
          </p:nvSpPr>
          <p:spPr>
            <a:xfrm>
              <a:off x="2148395" y="4302978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767">
              <a:extLst>
                <a:ext uri="{FF2B5EF4-FFF2-40B4-BE49-F238E27FC236}">
                  <a16:creationId xmlns:a16="http://schemas.microsoft.com/office/drawing/2014/main" id="{48EF0CFF-051E-4F0A-9DF1-C43DE6DCAA22}"/>
                </a:ext>
              </a:extLst>
            </p:cNvPr>
            <p:cNvSpPr/>
            <p:nvPr/>
          </p:nvSpPr>
          <p:spPr>
            <a:xfrm>
              <a:off x="2069788" y="4302978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768">
              <a:extLst>
                <a:ext uri="{FF2B5EF4-FFF2-40B4-BE49-F238E27FC236}">
                  <a16:creationId xmlns:a16="http://schemas.microsoft.com/office/drawing/2014/main" id="{CDCB67EB-2601-44CC-83BA-115450D6BDCB}"/>
                </a:ext>
              </a:extLst>
            </p:cNvPr>
            <p:cNvSpPr/>
            <p:nvPr/>
          </p:nvSpPr>
          <p:spPr>
            <a:xfrm>
              <a:off x="2463367" y="4134302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5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29"/>
                    <a:pt x="0" y="71084"/>
                    <a:pt x="0" y="1615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769">
              <a:extLst>
                <a:ext uri="{FF2B5EF4-FFF2-40B4-BE49-F238E27FC236}">
                  <a16:creationId xmlns:a16="http://schemas.microsoft.com/office/drawing/2014/main" id="{B2320785-4E64-407C-8C0E-8D85D8E08D10}"/>
                </a:ext>
              </a:extLst>
            </p:cNvPr>
            <p:cNvSpPr/>
            <p:nvPr/>
          </p:nvSpPr>
          <p:spPr>
            <a:xfrm>
              <a:off x="2384760" y="4134302"/>
              <a:ext cx="45854" cy="138653"/>
            </a:xfrm>
            <a:custGeom>
              <a:avLst/>
              <a:gdLst>
                <a:gd name="connsiteX0" fmla="*/ 67853 w 67853"/>
                <a:gd name="connsiteY0" fmla="*/ 205175 h 205174"/>
                <a:gd name="connsiteX1" fmla="*/ 0 w 67853"/>
                <a:gd name="connsiteY1" fmla="*/ 205175 h 205174"/>
                <a:gd name="connsiteX2" fmla="*/ 0 w 67853"/>
                <a:gd name="connsiteY2" fmla="*/ 3231 h 205174"/>
                <a:gd name="connsiteX3" fmla="*/ 20194 w 67853"/>
                <a:gd name="connsiteY3" fmla="*/ 21002 h 205174"/>
                <a:gd name="connsiteX4" fmla="*/ 30695 w 67853"/>
                <a:gd name="connsiteY4" fmla="*/ 0 h 205174"/>
                <a:gd name="connsiteX5" fmla="*/ 46043 w 67853"/>
                <a:gd name="connsiteY5" fmla="*/ 20194 h 205174"/>
                <a:gd name="connsiteX6" fmla="*/ 67853 w 67853"/>
                <a:gd name="connsiteY6" fmla="*/ 3231 h 205174"/>
                <a:gd name="connsiteX7" fmla="*/ 67853 w 67853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4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892"/>
                    <a:pt x="67853" y="138129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770">
              <a:extLst>
                <a:ext uri="{FF2B5EF4-FFF2-40B4-BE49-F238E27FC236}">
                  <a16:creationId xmlns:a16="http://schemas.microsoft.com/office/drawing/2014/main" id="{1BD5EF51-818C-41C9-AAFB-D47F43C2C535}"/>
                </a:ext>
              </a:extLst>
            </p:cNvPr>
            <p:cNvSpPr/>
            <p:nvPr/>
          </p:nvSpPr>
          <p:spPr>
            <a:xfrm>
              <a:off x="2227548" y="413594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771">
              <a:extLst>
                <a:ext uri="{FF2B5EF4-FFF2-40B4-BE49-F238E27FC236}">
                  <a16:creationId xmlns:a16="http://schemas.microsoft.com/office/drawing/2014/main" id="{3A7E152D-BA9E-4889-B49E-EAE6BB330758}"/>
                </a:ext>
              </a:extLst>
            </p:cNvPr>
            <p:cNvSpPr/>
            <p:nvPr/>
          </p:nvSpPr>
          <p:spPr>
            <a:xfrm>
              <a:off x="2148395" y="413594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772">
              <a:extLst>
                <a:ext uri="{FF2B5EF4-FFF2-40B4-BE49-F238E27FC236}">
                  <a16:creationId xmlns:a16="http://schemas.microsoft.com/office/drawing/2014/main" id="{A8DB3B47-0665-4970-805A-502979C0C4DA}"/>
                </a:ext>
              </a:extLst>
            </p:cNvPr>
            <p:cNvSpPr/>
            <p:nvPr/>
          </p:nvSpPr>
          <p:spPr>
            <a:xfrm>
              <a:off x="1991181" y="4135940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773">
              <a:extLst>
                <a:ext uri="{FF2B5EF4-FFF2-40B4-BE49-F238E27FC236}">
                  <a16:creationId xmlns:a16="http://schemas.microsoft.com/office/drawing/2014/main" id="{8827A06B-BC3F-4118-9058-DA8E738AADDA}"/>
                </a:ext>
              </a:extLst>
            </p:cNvPr>
            <p:cNvSpPr/>
            <p:nvPr/>
          </p:nvSpPr>
          <p:spPr>
            <a:xfrm>
              <a:off x="2463367" y="3967263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5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29"/>
                    <a:pt x="0" y="71084"/>
                    <a:pt x="0" y="1615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774">
              <a:extLst>
                <a:ext uri="{FF2B5EF4-FFF2-40B4-BE49-F238E27FC236}">
                  <a16:creationId xmlns:a16="http://schemas.microsoft.com/office/drawing/2014/main" id="{27CD0D28-A3C6-4B8A-9F73-FB6F1A1DA79D}"/>
                </a:ext>
              </a:extLst>
            </p:cNvPr>
            <p:cNvSpPr/>
            <p:nvPr/>
          </p:nvSpPr>
          <p:spPr>
            <a:xfrm>
              <a:off x="2305062" y="3967809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5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5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775">
              <a:extLst>
                <a:ext uri="{FF2B5EF4-FFF2-40B4-BE49-F238E27FC236}">
                  <a16:creationId xmlns:a16="http://schemas.microsoft.com/office/drawing/2014/main" id="{FFFB6592-7287-44DF-B23E-89059EC2E001}"/>
                </a:ext>
              </a:extLst>
            </p:cNvPr>
            <p:cNvSpPr/>
            <p:nvPr/>
          </p:nvSpPr>
          <p:spPr>
            <a:xfrm>
              <a:off x="2148395" y="3968901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776">
              <a:extLst>
                <a:ext uri="{FF2B5EF4-FFF2-40B4-BE49-F238E27FC236}">
                  <a16:creationId xmlns:a16="http://schemas.microsoft.com/office/drawing/2014/main" id="{EDB4E2FC-A4BB-4B35-9211-1BC7E9F389BB}"/>
                </a:ext>
              </a:extLst>
            </p:cNvPr>
            <p:cNvSpPr/>
            <p:nvPr/>
          </p:nvSpPr>
          <p:spPr>
            <a:xfrm>
              <a:off x="2069788" y="3968901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777">
              <a:extLst>
                <a:ext uri="{FF2B5EF4-FFF2-40B4-BE49-F238E27FC236}">
                  <a16:creationId xmlns:a16="http://schemas.microsoft.com/office/drawing/2014/main" id="{6F89D5E2-8268-488F-989B-868EAA7CB12F}"/>
                </a:ext>
              </a:extLst>
            </p:cNvPr>
            <p:cNvSpPr/>
            <p:nvPr/>
          </p:nvSpPr>
          <p:spPr>
            <a:xfrm>
              <a:off x="1991181" y="3968901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778">
              <a:extLst>
                <a:ext uri="{FF2B5EF4-FFF2-40B4-BE49-F238E27FC236}">
                  <a16:creationId xmlns:a16="http://schemas.microsoft.com/office/drawing/2014/main" id="{CC0F64C0-4AEE-4381-9DE5-96BFCC5BC0E9}"/>
                </a:ext>
              </a:extLst>
            </p:cNvPr>
            <p:cNvSpPr/>
            <p:nvPr/>
          </p:nvSpPr>
          <p:spPr>
            <a:xfrm>
              <a:off x="2463367" y="3802407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29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0276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779">
              <a:extLst>
                <a:ext uri="{FF2B5EF4-FFF2-40B4-BE49-F238E27FC236}">
                  <a16:creationId xmlns:a16="http://schemas.microsoft.com/office/drawing/2014/main" id="{09A55D82-F1AD-42FB-9500-0065085B282A}"/>
                </a:ext>
              </a:extLst>
            </p:cNvPr>
            <p:cNvSpPr/>
            <p:nvPr/>
          </p:nvSpPr>
          <p:spPr>
            <a:xfrm>
              <a:off x="2384760" y="3802407"/>
              <a:ext cx="45854" cy="138653"/>
            </a:xfrm>
            <a:custGeom>
              <a:avLst/>
              <a:gdLst>
                <a:gd name="connsiteX0" fmla="*/ 67853 w 67853"/>
                <a:gd name="connsiteY0" fmla="*/ 205175 h 205174"/>
                <a:gd name="connsiteX1" fmla="*/ 0 w 67853"/>
                <a:gd name="connsiteY1" fmla="*/ 205175 h 205174"/>
                <a:gd name="connsiteX2" fmla="*/ 0 w 67853"/>
                <a:gd name="connsiteY2" fmla="*/ 3231 h 205174"/>
                <a:gd name="connsiteX3" fmla="*/ 20194 w 67853"/>
                <a:gd name="connsiteY3" fmla="*/ 21002 h 205174"/>
                <a:gd name="connsiteX4" fmla="*/ 30695 w 67853"/>
                <a:gd name="connsiteY4" fmla="*/ 0 h 205174"/>
                <a:gd name="connsiteX5" fmla="*/ 46043 w 67853"/>
                <a:gd name="connsiteY5" fmla="*/ 20194 h 205174"/>
                <a:gd name="connsiteX6" fmla="*/ 67853 w 67853"/>
                <a:gd name="connsiteY6" fmla="*/ 3231 h 205174"/>
                <a:gd name="connsiteX7" fmla="*/ 67853 w 67853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4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780">
              <a:extLst>
                <a:ext uri="{FF2B5EF4-FFF2-40B4-BE49-F238E27FC236}">
                  <a16:creationId xmlns:a16="http://schemas.microsoft.com/office/drawing/2014/main" id="{4E41252D-FB81-4E3B-BC9C-34B1733EAC1D}"/>
                </a:ext>
              </a:extLst>
            </p:cNvPr>
            <p:cNvSpPr/>
            <p:nvPr/>
          </p:nvSpPr>
          <p:spPr>
            <a:xfrm>
              <a:off x="2305062" y="3802954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781">
              <a:extLst>
                <a:ext uri="{FF2B5EF4-FFF2-40B4-BE49-F238E27FC236}">
                  <a16:creationId xmlns:a16="http://schemas.microsoft.com/office/drawing/2014/main" id="{B28C97C6-CC8B-4F2A-89EE-8B14762DE7CD}"/>
                </a:ext>
              </a:extLst>
            </p:cNvPr>
            <p:cNvSpPr/>
            <p:nvPr/>
          </p:nvSpPr>
          <p:spPr>
            <a:xfrm>
              <a:off x="2227548" y="3803499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782">
              <a:extLst>
                <a:ext uri="{FF2B5EF4-FFF2-40B4-BE49-F238E27FC236}">
                  <a16:creationId xmlns:a16="http://schemas.microsoft.com/office/drawing/2014/main" id="{3BAACF11-14F5-4BBB-80B2-81BE4596D6BB}"/>
                </a:ext>
              </a:extLst>
            </p:cNvPr>
            <p:cNvSpPr/>
            <p:nvPr/>
          </p:nvSpPr>
          <p:spPr>
            <a:xfrm>
              <a:off x="2069788" y="3803499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7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783">
              <a:extLst>
                <a:ext uri="{FF2B5EF4-FFF2-40B4-BE49-F238E27FC236}">
                  <a16:creationId xmlns:a16="http://schemas.microsoft.com/office/drawing/2014/main" id="{D840D3BE-4576-466E-BD38-F4BFFB1199C8}"/>
                </a:ext>
              </a:extLst>
            </p:cNvPr>
            <p:cNvSpPr/>
            <p:nvPr/>
          </p:nvSpPr>
          <p:spPr>
            <a:xfrm>
              <a:off x="1991181" y="3803499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784">
              <a:extLst>
                <a:ext uri="{FF2B5EF4-FFF2-40B4-BE49-F238E27FC236}">
                  <a16:creationId xmlns:a16="http://schemas.microsoft.com/office/drawing/2014/main" id="{DAB19980-CC5B-4EAF-A11C-9E3E318B8847}"/>
                </a:ext>
              </a:extLst>
            </p:cNvPr>
            <p:cNvSpPr/>
            <p:nvPr/>
          </p:nvSpPr>
          <p:spPr>
            <a:xfrm>
              <a:off x="2307245" y="5806330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785">
              <a:extLst>
                <a:ext uri="{FF2B5EF4-FFF2-40B4-BE49-F238E27FC236}">
                  <a16:creationId xmlns:a16="http://schemas.microsoft.com/office/drawing/2014/main" id="{CBDE0FED-EEBF-47AD-AF41-87831D5F8EE0}"/>
                </a:ext>
              </a:extLst>
            </p:cNvPr>
            <p:cNvSpPr/>
            <p:nvPr/>
          </p:nvSpPr>
          <p:spPr>
            <a:xfrm>
              <a:off x="2071972" y="580687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786">
              <a:extLst>
                <a:ext uri="{FF2B5EF4-FFF2-40B4-BE49-F238E27FC236}">
                  <a16:creationId xmlns:a16="http://schemas.microsoft.com/office/drawing/2014/main" id="{5F4962CE-E0C6-4CBD-AE92-E6D73F7B7389}"/>
                </a:ext>
              </a:extLst>
            </p:cNvPr>
            <p:cNvSpPr/>
            <p:nvPr/>
          </p:nvSpPr>
          <p:spPr>
            <a:xfrm>
              <a:off x="2229185" y="5634924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787">
              <a:extLst>
                <a:ext uri="{FF2B5EF4-FFF2-40B4-BE49-F238E27FC236}">
                  <a16:creationId xmlns:a16="http://schemas.microsoft.com/office/drawing/2014/main" id="{360E1367-72D9-47F9-936A-78E060E376E5}"/>
                </a:ext>
              </a:extLst>
            </p:cNvPr>
            <p:cNvSpPr/>
            <p:nvPr/>
          </p:nvSpPr>
          <p:spPr>
            <a:xfrm>
              <a:off x="2386944" y="5466793"/>
              <a:ext cx="45854" cy="138653"/>
            </a:xfrm>
            <a:custGeom>
              <a:avLst/>
              <a:gdLst>
                <a:gd name="connsiteX0" fmla="*/ 67853 w 67853"/>
                <a:gd name="connsiteY0" fmla="*/ 205175 h 205174"/>
                <a:gd name="connsiteX1" fmla="*/ 0 w 67853"/>
                <a:gd name="connsiteY1" fmla="*/ 205175 h 205174"/>
                <a:gd name="connsiteX2" fmla="*/ 0 w 67853"/>
                <a:gd name="connsiteY2" fmla="*/ 3231 h 205174"/>
                <a:gd name="connsiteX3" fmla="*/ 20194 w 67853"/>
                <a:gd name="connsiteY3" fmla="*/ 21002 h 205174"/>
                <a:gd name="connsiteX4" fmla="*/ 30695 w 67853"/>
                <a:gd name="connsiteY4" fmla="*/ 0 h 205174"/>
                <a:gd name="connsiteX5" fmla="*/ 46043 w 67853"/>
                <a:gd name="connsiteY5" fmla="*/ 20194 h 205174"/>
                <a:gd name="connsiteX6" fmla="*/ 67853 w 67853"/>
                <a:gd name="connsiteY6" fmla="*/ 3231 h 205174"/>
                <a:gd name="connsiteX7" fmla="*/ 67853 w 67853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6" y="8078"/>
                    <a:pt x="30695" y="0"/>
                  </a:cubicBezTo>
                  <a:cubicBezTo>
                    <a:pt x="36350" y="7270"/>
                    <a:pt x="40389" y="12925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788">
              <a:extLst>
                <a:ext uri="{FF2B5EF4-FFF2-40B4-BE49-F238E27FC236}">
                  <a16:creationId xmlns:a16="http://schemas.microsoft.com/office/drawing/2014/main" id="{55DA7694-CB37-4C63-8349-BCA468D4A825}"/>
                </a:ext>
              </a:extLst>
            </p:cNvPr>
            <p:cNvSpPr/>
            <p:nvPr/>
          </p:nvSpPr>
          <p:spPr>
            <a:xfrm>
              <a:off x="2150578" y="5467885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789">
              <a:extLst>
                <a:ext uri="{FF2B5EF4-FFF2-40B4-BE49-F238E27FC236}">
                  <a16:creationId xmlns:a16="http://schemas.microsoft.com/office/drawing/2014/main" id="{1917F4AA-6ACC-4C6E-8A65-B1626D5FD739}"/>
                </a:ext>
              </a:extLst>
            </p:cNvPr>
            <p:cNvSpPr/>
            <p:nvPr/>
          </p:nvSpPr>
          <p:spPr>
            <a:xfrm>
              <a:off x="1993365" y="5467885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790">
              <a:extLst>
                <a:ext uri="{FF2B5EF4-FFF2-40B4-BE49-F238E27FC236}">
                  <a16:creationId xmlns:a16="http://schemas.microsoft.com/office/drawing/2014/main" id="{E9EE4F31-4788-4B91-8E93-B6F2BB1DC1A1}"/>
                </a:ext>
              </a:extLst>
            </p:cNvPr>
            <p:cNvSpPr/>
            <p:nvPr/>
          </p:nvSpPr>
          <p:spPr>
            <a:xfrm>
              <a:off x="2465005" y="5299208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4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30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4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791">
              <a:extLst>
                <a:ext uri="{FF2B5EF4-FFF2-40B4-BE49-F238E27FC236}">
                  <a16:creationId xmlns:a16="http://schemas.microsoft.com/office/drawing/2014/main" id="{6520EAB3-D7A7-426C-A87A-AF2D2B89F864}"/>
                </a:ext>
              </a:extLst>
            </p:cNvPr>
            <p:cNvSpPr/>
            <p:nvPr/>
          </p:nvSpPr>
          <p:spPr>
            <a:xfrm>
              <a:off x="2229185" y="5300846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6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792">
              <a:extLst>
                <a:ext uri="{FF2B5EF4-FFF2-40B4-BE49-F238E27FC236}">
                  <a16:creationId xmlns:a16="http://schemas.microsoft.com/office/drawing/2014/main" id="{13AB6F5A-5DEE-4C23-BFDE-08E44C0DF635}"/>
                </a:ext>
              </a:extLst>
            </p:cNvPr>
            <p:cNvSpPr/>
            <p:nvPr/>
          </p:nvSpPr>
          <p:spPr>
            <a:xfrm>
              <a:off x="2071972" y="5300846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6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793">
              <a:extLst>
                <a:ext uri="{FF2B5EF4-FFF2-40B4-BE49-F238E27FC236}">
                  <a16:creationId xmlns:a16="http://schemas.microsoft.com/office/drawing/2014/main" id="{5354F19F-15BB-4353-9992-DEB02BB41026}"/>
                </a:ext>
              </a:extLst>
            </p:cNvPr>
            <p:cNvSpPr/>
            <p:nvPr/>
          </p:nvSpPr>
          <p:spPr>
            <a:xfrm>
              <a:off x="2307245" y="5132715"/>
              <a:ext cx="46399" cy="138108"/>
            </a:xfrm>
            <a:custGeom>
              <a:avLst/>
              <a:gdLst>
                <a:gd name="connsiteX0" fmla="*/ 0 w 68660"/>
                <a:gd name="connsiteY0" fmla="*/ 204367 h 204367"/>
                <a:gd name="connsiteX1" fmla="*/ 0 w 68660"/>
                <a:gd name="connsiteY1" fmla="*/ 3231 h 204367"/>
                <a:gd name="connsiteX2" fmla="*/ 21810 w 68660"/>
                <a:gd name="connsiteY2" fmla="*/ 21002 h 204367"/>
                <a:gd name="connsiteX3" fmla="*/ 35542 w 68660"/>
                <a:gd name="connsiteY3" fmla="*/ 0 h 204367"/>
                <a:gd name="connsiteX4" fmla="*/ 46851 w 68660"/>
                <a:gd name="connsiteY4" fmla="*/ 20194 h 204367"/>
                <a:gd name="connsiteX5" fmla="*/ 68661 w 68660"/>
                <a:gd name="connsiteY5" fmla="*/ 1616 h 204367"/>
                <a:gd name="connsiteX6" fmla="*/ 68661 w 68660"/>
                <a:gd name="connsiteY6" fmla="*/ 204367 h 204367"/>
                <a:gd name="connsiteX7" fmla="*/ 0 w 68660"/>
                <a:gd name="connsiteY7" fmla="*/ 204367 h 2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7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5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794">
              <a:extLst>
                <a:ext uri="{FF2B5EF4-FFF2-40B4-BE49-F238E27FC236}">
                  <a16:creationId xmlns:a16="http://schemas.microsoft.com/office/drawing/2014/main" id="{E5F38455-E3DA-4C06-8180-EC612AA34396}"/>
                </a:ext>
              </a:extLst>
            </p:cNvPr>
            <p:cNvSpPr/>
            <p:nvPr/>
          </p:nvSpPr>
          <p:spPr>
            <a:xfrm>
              <a:off x="1993365" y="5133807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795">
              <a:extLst>
                <a:ext uri="{FF2B5EF4-FFF2-40B4-BE49-F238E27FC236}">
                  <a16:creationId xmlns:a16="http://schemas.microsoft.com/office/drawing/2014/main" id="{95AEAD99-42DF-453E-9123-AB9046652BCA}"/>
                </a:ext>
              </a:extLst>
            </p:cNvPr>
            <p:cNvSpPr/>
            <p:nvPr/>
          </p:nvSpPr>
          <p:spPr>
            <a:xfrm>
              <a:off x="2465005" y="4967314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30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796">
              <a:extLst>
                <a:ext uri="{FF2B5EF4-FFF2-40B4-BE49-F238E27FC236}">
                  <a16:creationId xmlns:a16="http://schemas.microsoft.com/office/drawing/2014/main" id="{F0477B6C-0174-424D-9AA4-029ABF126A2F}"/>
                </a:ext>
              </a:extLst>
            </p:cNvPr>
            <p:cNvSpPr/>
            <p:nvPr/>
          </p:nvSpPr>
          <p:spPr>
            <a:xfrm>
              <a:off x="2307245" y="4967860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5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3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5"/>
                  </a:cubicBezTo>
                  <a:cubicBezTo>
                    <a:pt x="68661" y="70276"/>
                    <a:pt x="68661" y="136513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797">
              <a:extLst>
                <a:ext uri="{FF2B5EF4-FFF2-40B4-BE49-F238E27FC236}">
                  <a16:creationId xmlns:a16="http://schemas.microsoft.com/office/drawing/2014/main" id="{2386531E-25CE-4739-8382-A800286550D2}"/>
                </a:ext>
              </a:extLst>
            </p:cNvPr>
            <p:cNvSpPr/>
            <p:nvPr/>
          </p:nvSpPr>
          <p:spPr>
            <a:xfrm>
              <a:off x="2150578" y="4968406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804">
              <a:extLst>
                <a:ext uri="{FF2B5EF4-FFF2-40B4-BE49-F238E27FC236}">
                  <a16:creationId xmlns:a16="http://schemas.microsoft.com/office/drawing/2014/main" id="{0521F0FD-16C9-4C5B-AA87-A9D5EFC408A8}"/>
                </a:ext>
              </a:extLst>
            </p:cNvPr>
            <p:cNvSpPr/>
            <p:nvPr/>
          </p:nvSpPr>
          <p:spPr>
            <a:xfrm>
              <a:off x="2640628" y="2638047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0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0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805">
              <a:extLst>
                <a:ext uri="{FF2B5EF4-FFF2-40B4-BE49-F238E27FC236}">
                  <a16:creationId xmlns:a16="http://schemas.microsoft.com/office/drawing/2014/main" id="{45BAC965-0DE3-4A1E-82F1-D56B070F83B9}"/>
                </a:ext>
              </a:extLst>
            </p:cNvPr>
            <p:cNvSpPr/>
            <p:nvPr/>
          </p:nvSpPr>
          <p:spPr>
            <a:xfrm>
              <a:off x="2723601" y="2639684"/>
              <a:ext cx="45853" cy="138653"/>
            </a:xfrm>
            <a:custGeom>
              <a:avLst/>
              <a:gdLst>
                <a:gd name="connsiteX0" fmla="*/ 0 w 67852"/>
                <a:gd name="connsiteY0" fmla="*/ 0 h 205174"/>
                <a:gd name="connsiteX1" fmla="*/ 67853 w 67852"/>
                <a:gd name="connsiteY1" fmla="*/ 0 h 205174"/>
                <a:gd name="connsiteX2" fmla="*/ 67853 w 67852"/>
                <a:gd name="connsiteY2" fmla="*/ 201943 h 205174"/>
                <a:gd name="connsiteX3" fmla="*/ 47659 w 67852"/>
                <a:gd name="connsiteY3" fmla="*/ 184172 h 205174"/>
                <a:gd name="connsiteX4" fmla="*/ 37158 w 67852"/>
                <a:gd name="connsiteY4" fmla="*/ 205175 h 205174"/>
                <a:gd name="connsiteX5" fmla="*/ 21810 w 67852"/>
                <a:gd name="connsiteY5" fmla="*/ 184980 h 205174"/>
                <a:gd name="connsiteX6" fmla="*/ 0 w 67852"/>
                <a:gd name="connsiteY6" fmla="*/ 201943 h 205174"/>
                <a:gd name="connsiteX7" fmla="*/ 0 w 67852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2" h="205174">
                  <a:moveTo>
                    <a:pt x="0" y="0"/>
                  </a:moveTo>
                  <a:cubicBezTo>
                    <a:pt x="23425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806">
              <a:extLst>
                <a:ext uri="{FF2B5EF4-FFF2-40B4-BE49-F238E27FC236}">
                  <a16:creationId xmlns:a16="http://schemas.microsoft.com/office/drawing/2014/main" id="{5DBB6D6A-8C68-49AC-8F3C-8578D78F480C}"/>
                </a:ext>
              </a:extLst>
            </p:cNvPr>
            <p:cNvSpPr/>
            <p:nvPr/>
          </p:nvSpPr>
          <p:spPr>
            <a:xfrm>
              <a:off x="2799830" y="2639684"/>
              <a:ext cx="45853" cy="137562"/>
            </a:xfrm>
            <a:custGeom>
              <a:avLst/>
              <a:gdLst>
                <a:gd name="connsiteX0" fmla="*/ 67853 w 67852"/>
                <a:gd name="connsiteY0" fmla="*/ 202751 h 203559"/>
                <a:gd name="connsiteX1" fmla="*/ 32311 w 67852"/>
                <a:gd name="connsiteY1" fmla="*/ 203559 h 203559"/>
                <a:gd name="connsiteX2" fmla="*/ 21002 w 67852"/>
                <a:gd name="connsiteY2" fmla="*/ 184172 h 203559"/>
                <a:gd name="connsiteX3" fmla="*/ 0 w 67852"/>
                <a:gd name="connsiteY3" fmla="*/ 201943 h 203559"/>
                <a:gd name="connsiteX4" fmla="*/ 0 w 67852"/>
                <a:gd name="connsiteY4" fmla="*/ 0 h 203559"/>
                <a:gd name="connsiteX5" fmla="*/ 67853 w 67852"/>
                <a:gd name="connsiteY5" fmla="*/ 0 h 203559"/>
                <a:gd name="connsiteX6" fmla="*/ 67853 w 67852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807">
              <a:extLst>
                <a:ext uri="{FF2B5EF4-FFF2-40B4-BE49-F238E27FC236}">
                  <a16:creationId xmlns:a16="http://schemas.microsoft.com/office/drawing/2014/main" id="{FFFF97AD-D2C2-4EDD-BC94-6A6419CAF548}"/>
                </a:ext>
              </a:extLst>
            </p:cNvPr>
            <p:cNvSpPr/>
            <p:nvPr/>
          </p:nvSpPr>
          <p:spPr>
            <a:xfrm>
              <a:off x="2802559" y="4805733"/>
              <a:ext cx="46399" cy="137562"/>
            </a:xfrm>
            <a:custGeom>
              <a:avLst/>
              <a:gdLst>
                <a:gd name="connsiteX0" fmla="*/ 68661 w 68660"/>
                <a:gd name="connsiteY0" fmla="*/ 4039 h 203559"/>
                <a:gd name="connsiteX1" fmla="*/ 68661 w 68660"/>
                <a:gd name="connsiteY1" fmla="*/ 203559 h 203559"/>
                <a:gd name="connsiteX2" fmla="*/ 0 w 68660"/>
                <a:gd name="connsiteY2" fmla="*/ 203559 h 203559"/>
                <a:gd name="connsiteX3" fmla="*/ 0 w 68660"/>
                <a:gd name="connsiteY3" fmla="*/ 2423 h 203559"/>
                <a:gd name="connsiteX4" fmla="*/ 20194 w 68660"/>
                <a:gd name="connsiteY4" fmla="*/ 20194 h 203559"/>
                <a:gd name="connsiteX5" fmla="*/ 32311 w 68660"/>
                <a:gd name="connsiteY5" fmla="*/ 0 h 203559"/>
                <a:gd name="connsiteX6" fmla="*/ 46043 w 68660"/>
                <a:gd name="connsiteY6" fmla="*/ 19386 h 203559"/>
                <a:gd name="connsiteX7" fmla="*/ 68661 w 68660"/>
                <a:gd name="connsiteY7" fmla="*/ 4039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3559">
                  <a:moveTo>
                    <a:pt x="68661" y="4039"/>
                  </a:moveTo>
                  <a:cubicBezTo>
                    <a:pt x="68661" y="70276"/>
                    <a:pt x="68661" y="135706"/>
                    <a:pt x="68661" y="203559"/>
                  </a:cubicBezTo>
                  <a:cubicBezTo>
                    <a:pt x="45235" y="203559"/>
                    <a:pt x="22618" y="203559"/>
                    <a:pt x="0" y="203559"/>
                  </a:cubicBezTo>
                  <a:cubicBezTo>
                    <a:pt x="0" y="137322"/>
                    <a:pt x="0" y="70276"/>
                    <a:pt x="0" y="2423"/>
                  </a:cubicBezTo>
                  <a:cubicBezTo>
                    <a:pt x="7270" y="8885"/>
                    <a:pt x="12924" y="13732"/>
                    <a:pt x="20194" y="20194"/>
                  </a:cubicBezTo>
                  <a:cubicBezTo>
                    <a:pt x="24233" y="12924"/>
                    <a:pt x="27464" y="8078"/>
                    <a:pt x="32311" y="0"/>
                  </a:cubicBezTo>
                  <a:cubicBezTo>
                    <a:pt x="37158" y="7270"/>
                    <a:pt x="40389" y="12117"/>
                    <a:pt x="46043" y="19386"/>
                  </a:cubicBezTo>
                  <a:cubicBezTo>
                    <a:pt x="52505" y="14540"/>
                    <a:pt x="59775" y="9693"/>
                    <a:pt x="68661" y="4039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808">
              <a:extLst>
                <a:ext uri="{FF2B5EF4-FFF2-40B4-BE49-F238E27FC236}">
                  <a16:creationId xmlns:a16="http://schemas.microsoft.com/office/drawing/2014/main" id="{C26709DF-D6DA-42A4-8209-D42787E249A5}"/>
                </a:ext>
              </a:extLst>
            </p:cNvPr>
            <p:cNvSpPr/>
            <p:nvPr/>
          </p:nvSpPr>
          <p:spPr>
            <a:xfrm>
              <a:off x="2638444" y="4805733"/>
              <a:ext cx="46399" cy="137562"/>
            </a:xfrm>
            <a:custGeom>
              <a:avLst/>
              <a:gdLst>
                <a:gd name="connsiteX0" fmla="*/ 0 w 68660"/>
                <a:gd name="connsiteY0" fmla="*/ 0 h 203559"/>
                <a:gd name="connsiteX1" fmla="*/ 36350 w 68660"/>
                <a:gd name="connsiteY1" fmla="*/ 0 h 203559"/>
                <a:gd name="connsiteX2" fmla="*/ 62199 w 68660"/>
                <a:gd name="connsiteY2" fmla="*/ 33927 h 203559"/>
                <a:gd name="connsiteX3" fmla="*/ 68661 w 68660"/>
                <a:gd name="connsiteY3" fmla="*/ 20194 h 203559"/>
                <a:gd name="connsiteX4" fmla="*/ 68661 w 68660"/>
                <a:gd name="connsiteY4" fmla="*/ 203559 h 203559"/>
                <a:gd name="connsiteX5" fmla="*/ 0 w 68660"/>
                <a:gd name="connsiteY5" fmla="*/ 203559 h 203559"/>
                <a:gd name="connsiteX6" fmla="*/ 0 w 68660"/>
                <a:gd name="connsiteY6" fmla="*/ 0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60" h="203559">
                  <a:moveTo>
                    <a:pt x="0" y="0"/>
                  </a:moveTo>
                  <a:cubicBezTo>
                    <a:pt x="19387" y="21810"/>
                    <a:pt x="21002" y="21810"/>
                    <a:pt x="36350" y="0"/>
                  </a:cubicBezTo>
                  <a:cubicBezTo>
                    <a:pt x="45235" y="12117"/>
                    <a:pt x="54121" y="22618"/>
                    <a:pt x="62199" y="33927"/>
                  </a:cubicBezTo>
                  <a:cubicBezTo>
                    <a:pt x="63006" y="32311"/>
                    <a:pt x="65430" y="27464"/>
                    <a:pt x="68661" y="20194"/>
                  </a:cubicBezTo>
                  <a:cubicBezTo>
                    <a:pt x="68661" y="82393"/>
                    <a:pt x="68661" y="142976"/>
                    <a:pt x="68661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7322"/>
                    <a:pt x="0" y="70276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809">
              <a:extLst>
                <a:ext uri="{FF2B5EF4-FFF2-40B4-BE49-F238E27FC236}">
                  <a16:creationId xmlns:a16="http://schemas.microsoft.com/office/drawing/2014/main" id="{D0F9A252-5FE7-4AD0-863A-9F3828867758}"/>
                </a:ext>
              </a:extLst>
            </p:cNvPr>
            <p:cNvSpPr/>
            <p:nvPr/>
          </p:nvSpPr>
          <p:spPr>
            <a:xfrm>
              <a:off x="2882804" y="2639684"/>
              <a:ext cx="45853" cy="137562"/>
            </a:xfrm>
            <a:custGeom>
              <a:avLst/>
              <a:gdLst>
                <a:gd name="connsiteX0" fmla="*/ 67853 w 67852"/>
                <a:gd name="connsiteY0" fmla="*/ 202751 h 203559"/>
                <a:gd name="connsiteX1" fmla="*/ 32311 w 67852"/>
                <a:gd name="connsiteY1" fmla="*/ 203559 h 203559"/>
                <a:gd name="connsiteX2" fmla="*/ 21002 w 67852"/>
                <a:gd name="connsiteY2" fmla="*/ 184172 h 203559"/>
                <a:gd name="connsiteX3" fmla="*/ 0 w 67852"/>
                <a:gd name="connsiteY3" fmla="*/ 201943 h 203559"/>
                <a:gd name="connsiteX4" fmla="*/ 0 w 67852"/>
                <a:gd name="connsiteY4" fmla="*/ 0 h 203559"/>
                <a:gd name="connsiteX5" fmla="*/ 67853 w 67852"/>
                <a:gd name="connsiteY5" fmla="*/ 0 h 203559"/>
                <a:gd name="connsiteX6" fmla="*/ 67853 w 67852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810">
              <a:extLst>
                <a:ext uri="{FF2B5EF4-FFF2-40B4-BE49-F238E27FC236}">
                  <a16:creationId xmlns:a16="http://schemas.microsoft.com/office/drawing/2014/main" id="{80CB7529-B358-4B2B-9EA2-6F586D5A0B0C}"/>
                </a:ext>
              </a:extLst>
            </p:cNvPr>
            <p:cNvSpPr/>
            <p:nvPr/>
          </p:nvSpPr>
          <p:spPr>
            <a:xfrm>
              <a:off x="2562021" y="2801264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811">
              <a:extLst>
                <a:ext uri="{FF2B5EF4-FFF2-40B4-BE49-F238E27FC236}">
                  <a16:creationId xmlns:a16="http://schemas.microsoft.com/office/drawing/2014/main" id="{9DA35662-E1B5-4F3A-B42D-0A2721BF743F}"/>
                </a:ext>
              </a:extLst>
            </p:cNvPr>
            <p:cNvSpPr/>
            <p:nvPr/>
          </p:nvSpPr>
          <p:spPr>
            <a:xfrm>
              <a:off x="2641174" y="2801264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3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812">
              <a:extLst>
                <a:ext uri="{FF2B5EF4-FFF2-40B4-BE49-F238E27FC236}">
                  <a16:creationId xmlns:a16="http://schemas.microsoft.com/office/drawing/2014/main" id="{6EA94224-ED4B-4035-BD0F-AD71EED669A4}"/>
                </a:ext>
              </a:extLst>
            </p:cNvPr>
            <p:cNvSpPr/>
            <p:nvPr/>
          </p:nvSpPr>
          <p:spPr>
            <a:xfrm>
              <a:off x="2719780" y="2801264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813">
              <a:extLst>
                <a:ext uri="{FF2B5EF4-FFF2-40B4-BE49-F238E27FC236}">
                  <a16:creationId xmlns:a16="http://schemas.microsoft.com/office/drawing/2014/main" id="{BA2889D6-7A91-41A3-95C5-22C4F4ED04B0}"/>
                </a:ext>
              </a:extLst>
            </p:cNvPr>
            <p:cNvSpPr/>
            <p:nvPr/>
          </p:nvSpPr>
          <p:spPr>
            <a:xfrm>
              <a:off x="2803105" y="28012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2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814">
              <a:extLst>
                <a:ext uri="{FF2B5EF4-FFF2-40B4-BE49-F238E27FC236}">
                  <a16:creationId xmlns:a16="http://schemas.microsoft.com/office/drawing/2014/main" id="{26CF7947-D72C-4FA9-BC89-45C42C0442D2}"/>
                </a:ext>
              </a:extLst>
            </p:cNvPr>
            <p:cNvSpPr/>
            <p:nvPr/>
          </p:nvSpPr>
          <p:spPr>
            <a:xfrm>
              <a:off x="2881712" y="2801264"/>
              <a:ext cx="45853" cy="137562"/>
            </a:xfrm>
            <a:custGeom>
              <a:avLst/>
              <a:gdLst>
                <a:gd name="connsiteX0" fmla="*/ 67853 w 67852"/>
                <a:gd name="connsiteY0" fmla="*/ 202751 h 203559"/>
                <a:gd name="connsiteX1" fmla="*/ 32311 w 67852"/>
                <a:gd name="connsiteY1" fmla="*/ 203559 h 203559"/>
                <a:gd name="connsiteX2" fmla="*/ 21002 w 67852"/>
                <a:gd name="connsiteY2" fmla="*/ 184172 h 203559"/>
                <a:gd name="connsiteX3" fmla="*/ 0 w 67852"/>
                <a:gd name="connsiteY3" fmla="*/ 201943 h 203559"/>
                <a:gd name="connsiteX4" fmla="*/ 0 w 67852"/>
                <a:gd name="connsiteY4" fmla="*/ 0 h 203559"/>
                <a:gd name="connsiteX5" fmla="*/ 67853 w 67852"/>
                <a:gd name="connsiteY5" fmla="*/ 0 h 203559"/>
                <a:gd name="connsiteX6" fmla="*/ 67853 w 67852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815">
              <a:extLst>
                <a:ext uri="{FF2B5EF4-FFF2-40B4-BE49-F238E27FC236}">
                  <a16:creationId xmlns:a16="http://schemas.microsoft.com/office/drawing/2014/main" id="{68425A5E-BB80-4DE0-B1ED-7629D44CD1DD}"/>
                </a:ext>
              </a:extLst>
            </p:cNvPr>
            <p:cNvSpPr/>
            <p:nvPr/>
          </p:nvSpPr>
          <p:spPr>
            <a:xfrm>
              <a:off x="2960319" y="280126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2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816">
              <a:extLst>
                <a:ext uri="{FF2B5EF4-FFF2-40B4-BE49-F238E27FC236}">
                  <a16:creationId xmlns:a16="http://schemas.microsoft.com/office/drawing/2014/main" id="{1C54A9E8-1163-42ED-B08A-AFE65C0A4851}"/>
                </a:ext>
              </a:extLst>
            </p:cNvPr>
            <p:cNvSpPr/>
            <p:nvPr/>
          </p:nvSpPr>
          <p:spPr>
            <a:xfrm>
              <a:off x="2562021" y="2973763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817">
              <a:extLst>
                <a:ext uri="{FF2B5EF4-FFF2-40B4-BE49-F238E27FC236}">
                  <a16:creationId xmlns:a16="http://schemas.microsoft.com/office/drawing/2014/main" id="{48647BC2-6638-4BE8-9235-C4AC093715A3}"/>
                </a:ext>
              </a:extLst>
            </p:cNvPr>
            <p:cNvSpPr/>
            <p:nvPr/>
          </p:nvSpPr>
          <p:spPr>
            <a:xfrm>
              <a:off x="2641174" y="2973763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818">
              <a:extLst>
                <a:ext uri="{FF2B5EF4-FFF2-40B4-BE49-F238E27FC236}">
                  <a16:creationId xmlns:a16="http://schemas.microsoft.com/office/drawing/2014/main" id="{926D0A8E-A14D-4AE5-BD6A-C35B716D9C00}"/>
                </a:ext>
              </a:extLst>
            </p:cNvPr>
            <p:cNvSpPr/>
            <p:nvPr/>
          </p:nvSpPr>
          <p:spPr>
            <a:xfrm>
              <a:off x="2719780" y="2973763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819">
              <a:extLst>
                <a:ext uri="{FF2B5EF4-FFF2-40B4-BE49-F238E27FC236}">
                  <a16:creationId xmlns:a16="http://schemas.microsoft.com/office/drawing/2014/main" id="{94D8919B-BAC8-42D1-8F98-560A64906DBA}"/>
                </a:ext>
              </a:extLst>
            </p:cNvPr>
            <p:cNvSpPr/>
            <p:nvPr/>
          </p:nvSpPr>
          <p:spPr>
            <a:xfrm>
              <a:off x="2803105" y="2973217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2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820">
              <a:extLst>
                <a:ext uri="{FF2B5EF4-FFF2-40B4-BE49-F238E27FC236}">
                  <a16:creationId xmlns:a16="http://schemas.microsoft.com/office/drawing/2014/main" id="{9EBE9B62-64D0-4039-A690-5CAAA6631A6C}"/>
                </a:ext>
              </a:extLst>
            </p:cNvPr>
            <p:cNvSpPr/>
            <p:nvPr/>
          </p:nvSpPr>
          <p:spPr>
            <a:xfrm>
              <a:off x="2881712" y="2973217"/>
              <a:ext cx="45853" cy="137562"/>
            </a:xfrm>
            <a:custGeom>
              <a:avLst/>
              <a:gdLst>
                <a:gd name="connsiteX0" fmla="*/ 67853 w 67852"/>
                <a:gd name="connsiteY0" fmla="*/ 202751 h 203559"/>
                <a:gd name="connsiteX1" fmla="*/ 32311 w 67852"/>
                <a:gd name="connsiteY1" fmla="*/ 203559 h 203559"/>
                <a:gd name="connsiteX2" fmla="*/ 21002 w 67852"/>
                <a:gd name="connsiteY2" fmla="*/ 184172 h 203559"/>
                <a:gd name="connsiteX3" fmla="*/ 0 w 67852"/>
                <a:gd name="connsiteY3" fmla="*/ 201943 h 203559"/>
                <a:gd name="connsiteX4" fmla="*/ 0 w 67852"/>
                <a:gd name="connsiteY4" fmla="*/ 0 h 203559"/>
                <a:gd name="connsiteX5" fmla="*/ 67853 w 67852"/>
                <a:gd name="connsiteY5" fmla="*/ 0 h 203559"/>
                <a:gd name="connsiteX6" fmla="*/ 67853 w 67852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821">
              <a:extLst>
                <a:ext uri="{FF2B5EF4-FFF2-40B4-BE49-F238E27FC236}">
                  <a16:creationId xmlns:a16="http://schemas.microsoft.com/office/drawing/2014/main" id="{C436BBFE-D419-46C0-B695-E9B67F112AEB}"/>
                </a:ext>
              </a:extLst>
            </p:cNvPr>
            <p:cNvSpPr/>
            <p:nvPr/>
          </p:nvSpPr>
          <p:spPr>
            <a:xfrm>
              <a:off x="2960319" y="2973217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2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822">
              <a:extLst>
                <a:ext uri="{FF2B5EF4-FFF2-40B4-BE49-F238E27FC236}">
                  <a16:creationId xmlns:a16="http://schemas.microsoft.com/office/drawing/2014/main" id="{474409B4-14CA-40EA-B0BB-8914785B78C6}"/>
                </a:ext>
              </a:extLst>
            </p:cNvPr>
            <p:cNvSpPr/>
            <p:nvPr/>
          </p:nvSpPr>
          <p:spPr>
            <a:xfrm>
              <a:off x="2562021" y="3140256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823">
              <a:extLst>
                <a:ext uri="{FF2B5EF4-FFF2-40B4-BE49-F238E27FC236}">
                  <a16:creationId xmlns:a16="http://schemas.microsoft.com/office/drawing/2014/main" id="{4FA67ED1-C69C-4E6D-8774-20670A1FC0D9}"/>
                </a:ext>
              </a:extLst>
            </p:cNvPr>
            <p:cNvSpPr/>
            <p:nvPr/>
          </p:nvSpPr>
          <p:spPr>
            <a:xfrm>
              <a:off x="2641174" y="3140256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824">
              <a:extLst>
                <a:ext uri="{FF2B5EF4-FFF2-40B4-BE49-F238E27FC236}">
                  <a16:creationId xmlns:a16="http://schemas.microsoft.com/office/drawing/2014/main" id="{B65EB140-E258-4ACC-9ACD-D28033D24BAC}"/>
                </a:ext>
              </a:extLst>
            </p:cNvPr>
            <p:cNvSpPr/>
            <p:nvPr/>
          </p:nvSpPr>
          <p:spPr>
            <a:xfrm>
              <a:off x="2719780" y="3140256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825">
              <a:extLst>
                <a:ext uri="{FF2B5EF4-FFF2-40B4-BE49-F238E27FC236}">
                  <a16:creationId xmlns:a16="http://schemas.microsoft.com/office/drawing/2014/main" id="{9ECEBEB8-403A-44D9-AEE2-A2CE8804D26E}"/>
                </a:ext>
              </a:extLst>
            </p:cNvPr>
            <p:cNvSpPr/>
            <p:nvPr/>
          </p:nvSpPr>
          <p:spPr>
            <a:xfrm>
              <a:off x="2803105" y="3140256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826">
              <a:extLst>
                <a:ext uri="{FF2B5EF4-FFF2-40B4-BE49-F238E27FC236}">
                  <a16:creationId xmlns:a16="http://schemas.microsoft.com/office/drawing/2014/main" id="{20F1FE92-BC14-416A-BAFF-99A733377C80}"/>
                </a:ext>
              </a:extLst>
            </p:cNvPr>
            <p:cNvSpPr/>
            <p:nvPr/>
          </p:nvSpPr>
          <p:spPr>
            <a:xfrm>
              <a:off x="2881712" y="3140256"/>
              <a:ext cx="45853" cy="137561"/>
            </a:xfrm>
            <a:custGeom>
              <a:avLst/>
              <a:gdLst>
                <a:gd name="connsiteX0" fmla="*/ 67853 w 67852"/>
                <a:gd name="connsiteY0" fmla="*/ 202751 h 203558"/>
                <a:gd name="connsiteX1" fmla="*/ 32311 w 67852"/>
                <a:gd name="connsiteY1" fmla="*/ 203559 h 203558"/>
                <a:gd name="connsiteX2" fmla="*/ 21002 w 67852"/>
                <a:gd name="connsiteY2" fmla="*/ 184172 h 203558"/>
                <a:gd name="connsiteX3" fmla="*/ 0 w 67852"/>
                <a:gd name="connsiteY3" fmla="*/ 201943 h 203558"/>
                <a:gd name="connsiteX4" fmla="*/ 0 w 67852"/>
                <a:gd name="connsiteY4" fmla="*/ 0 h 203558"/>
                <a:gd name="connsiteX5" fmla="*/ 67853 w 67852"/>
                <a:gd name="connsiteY5" fmla="*/ 0 h 203558"/>
                <a:gd name="connsiteX6" fmla="*/ 67853 w 67852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827">
              <a:extLst>
                <a:ext uri="{FF2B5EF4-FFF2-40B4-BE49-F238E27FC236}">
                  <a16:creationId xmlns:a16="http://schemas.microsoft.com/office/drawing/2014/main" id="{732DBC2A-C42C-4B9F-B0FB-B63FF9A83C01}"/>
                </a:ext>
              </a:extLst>
            </p:cNvPr>
            <p:cNvSpPr/>
            <p:nvPr/>
          </p:nvSpPr>
          <p:spPr>
            <a:xfrm>
              <a:off x="2960319" y="3140256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828">
              <a:extLst>
                <a:ext uri="{FF2B5EF4-FFF2-40B4-BE49-F238E27FC236}">
                  <a16:creationId xmlns:a16="http://schemas.microsoft.com/office/drawing/2014/main" id="{FB0CF5BD-53D7-4FAC-BDD5-E1872DDEF9EC}"/>
                </a:ext>
              </a:extLst>
            </p:cNvPr>
            <p:cNvSpPr/>
            <p:nvPr/>
          </p:nvSpPr>
          <p:spPr>
            <a:xfrm>
              <a:off x="2562021" y="3307841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045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829">
              <a:extLst>
                <a:ext uri="{FF2B5EF4-FFF2-40B4-BE49-F238E27FC236}">
                  <a16:creationId xmlns:a16="http://schemas.microsoft.com/office/drawing/2014/main" id="{40967FF7-4680-4DA0-83AA-CAD28A045991}"/>
                </a:ext>
              </a:extLst>
            </p:cNvPr>
            <p:cNvSpPr/>
            <p:nvPr/>
          </p:nvSpPr>
          <p:spPr>
            <a:xfrm>
              <a:off x="2641174" y="3307841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830">
              <a:extLst>
                <a:ext uri="{FF2B5EF4-FFF2-40B4-BE49-F238E27FC236}">
                  <a16:creationId xmlns:a16="http://schemas.microsoft.com/office/drawing/2014/main" id="{C596B304-8B9B-44C7-8633-FE4CC7EFB18B}"/>
                </a:ext>
              </a:extLst>
            </p:cNvPr>
            <p:cNvSpPr/>
            <p:nvPr/>
          </p:nvSpPr>
          <p:spPr>
            <a:xfrm>
              <a:off x="2719780" y="3307841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831">
              <a:extLst>
                <a:ext uri="{FF2B5EF4-FFF2-40B4-BE49-F238E27FC236}">
                  <a16:creationId xmlns:a16="http://schemas.microsoft.com/office/drawing/2014/main" id="{E075F1DA-DEEF-456B-969C-A65A30AAD00E}"/>
                </a:ext>
              </a:extLst>
            </p:cNvPr>
            <p:cNvSpPr/>
            <p:nvPr/>
          </p:nvSpPr>
          <p:spPr>
            <a:xfrm>
              <a:off x="2803105" y="3307295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832">
              <a:extLst>
                <a:ext uri="{FF2B5EF4-FFF2-40B4-BE49-F238E27FC236}">
                  <a16:creationId xmlns:a16="http://schemas.microsoft.com/office/drawing/2014/main" id="{8CB97706-ADB2-4F97-8CA8-3B318F63E447}"/>
                </a:ext>
              </a:extLst>
            </p:cNvPr>
            <p:cNvSpPr/>
            <p:nvPr/>
          </p:nvSpPr>
          <p:spPr>
            <a:xfrm>
              <a:off x="2881712" y="3307295"/>
              <a:ext cx="45853" cy="137561"/>
            </a:xfrm>
            <a:custGeom>
              <a:avLst/>
              <a:gdLst>
                <a:gd name="connsiteX0" fmla="*/ 67853 w 67852"/>
                <a:gd name="connsiteY0" fmla="*/ 202751 h 203558"/>
                <a:gd name="connsiteX1" fmla="*/ 32311 w 67852"/>
                <a:gd name="connsiteY1" fmla="*/ 203559 h 203558"/>
                <a:gd name="connsiteX2" fmla="*/ 21002 w 67852"/>
                <a:gd name="connsiteY2" fmla="*/ 184172 h 203558"/>
                <a:gd name="connsiteX3" fmla="*/ 0 w 67852"/>
                <a:gd name="connsiteY3" fmla="*/ 201943 h 203558"/>
                <a:gd name="connsiteX4" fmla="*/ 0 w 67852"/>
                <a:gd name="connsiteY4" fmla="*/ 0 h 203558"/>
                <a:gd name="connsiteX5" fmla="*/ 67853 w 67852"/>
                <a:gd name="connsiteY5" fmla="*/ 0 h 203558"/>
                <a:gd name="connsiteX6" fmla="*/ 67853 w 67852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833">
              <a:extLst>
                <a:ext uri="{FF2B5EF4-FFF2-40B4-BE49-F238E27FC236}">
                  <a16:creationId xmlns:a16="http://schemas.microsoft.com/office/drawing/2014/main" id="{CD71D127-8953-4F9C-9B50-AE87B10D23CE}"/>
                </a:ext>
              </a:extLst>
            </p:cNvPr>
            <p:cNvSpPr/>
            <p:nvPr/>
          </p:nvSpPr>
          <p:spPr>
            <a:xfrm>
              <a:off x="2960319" y="3307295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4"/>
                    <a:pt x="8078" y="195481"/>
                    <a:pt x="0" y="201943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834">
              <a:extLst>
                <a:ext uri="{FF2B5EF4-FFF2-40B4-BE49-F238E27FC236}">
                  <a16:creationId xmlns:a16="http://schemas.microsoft.com/office/drawing/2014/main" id="{943D3ADC-0132-4C32-8710-750FBCF60CB6}"/>
                </a:ext>
              </a:extLst>
            </p:cNvPr>
            <p:cNvSpPr/>
            <p:nvPr/>
          </p:nvSpPr>
          <p:spPr>
            <a:xfrm>
              <a:off x="2562021" y="3474879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045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835">
              <a:extLst>
                <a:ext uri="{FF2B5EF4-FFF2-40B4-BE49-F238E27FC236}">
                  <a16:creationId xmlns:a16="http://schemas.microsoft.com/office/drawing/2014/main" id="{D6419F32-72E7-4A6D-868D-8DB8F78A2386}"/>
                </a:ext>
              </a:extLst>
            </p:cNvPr>
            <p:cNvSpPr/>
            <p:nvPr/>
          </p:nvSpPr>
          <p:spPr>
            <a:xfrm>
              <a:off x="2641174" y="3474879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836">
              <a:extLst>
                <a:ext uri="{FF2B5EF4-FFF2-40B4-BE49-F238E27FC236}">
                  <a16:creationId xmlns:a16="http://schemas.microsoft.com/office/drawing/2014/main" id="{799AAE09-6A68-4C4C-A8FE-064F187671FF}"/>
                </a:ext>
              </a:extLst>
            </p:cNvPr>
            <p:cNvSpPr/>
            <p:nvPr/>
          </p:nvSpPr>
          <p:spPr>
            <a:xfrm>
              <a:off x="2719780" y="3474879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837">
              <a:extLst>
                <a:ext uri="{FF2B5EF4-FFF2-40B4-BE49-F238E27FC236}">
                  <a16:creationId xmlns:a16="http://schemas.microsoft.com/office/drawing/2014/main" id="{B98FEF92-39E9-4DD4-855B-D047A36ECF12}"/>
                </a:ext>
              </a:extLst>
            </p:cNvPr>
            <p:cNvSpPr/>
            <p:nvPr/>
          </p:nvSpPr>
          <p:spPr>
            <a:xfrm>
              <a:off x="2803105" y="347433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838">
              <a:extLst>
                <a:ext uri="{FF2B5EF4-FFF2-40B4-BE49-F238E27FC236}">
                  <a16:creationId xmlns:a16="http://schemas.microsoft.com/office/drawing/2014/main" id="{1BC36D14-F10D-48F9-A047-85C8265763C8}"/>
                </a:ext>
              </a:extLst>
            </p:cNvPr>
            <p:cNvSpPr/>
            <p:nvPr/>
          </p:nvSpPr>
          <p:spPr>
            <a:xfrm>
              <a:off x="2881712" y="3474334"/>
              <a:ext cx="45853" cy="137562"/>
            </a:xfrm>
            <a:custGeom>
              <a:avLst/>
              <a:gdLst>
                <a:gd name="connsiteX0" fmla="*/ 67853 w 67852"/>
                <a:gd name="connsiteY0" fmla="*/ 202751 h 203559"/>
                <a:gd name="connsiteX1" fmla="*/ 32311 w 67852"/>
                <a:gd name="connsiteY1" fmla="*/ 203559 h 203559"/>
                <a:gd name="connsiteX2" fmla="*/ 21002 w 67852"/>
                <a:gd name="connsiteY2" fmla="*/ 184173 h 203559"/>
                <a:gd name="connsiteX3" fmla="*/ 0 w 67852"/>
                <a:gd name="connsiteY3" fmla="*/ 201943 h 203559"/>
                <a:gd name="connsiteX4" fmla="*/ 0 w 67852"/>
                <a:gd name="connsiteY4" fmla="*/ 0 h 203559"/>
                <a:gd name="connsiteX5" fmla="*/ 67853 w 67852"/>
                <a:gd name="connsiteY5" fmla="*/ 0 h 203559"/>
                <a:gd name="connsiteX6" fmla="*/ 67853 w 67852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839">
              <a:extLst>
                <a:ext uri="{FF2B5EF4-FFF2-40B4-BE49-F238E27FC236}">
                  <a16:creationId xmlns:a16="http://schemas.microsoft.com/office/drawing/2014/main" id="{4143CE33-D57D-47DD-9ACA-F402F8618786}"/>
                </a:ext>
              </a:extLst>
            </p:cNvPr>
            <p:cNvSpPr/>
            <p:nvPr/>
          </p:nvSpPr>
          <p:spPr>
            <a:xfrm>
              <a:off x="2960319" y="3474334"/>
              <a:ext cx="45854" cy="137562"/>
            </a:xfrm>
            <a:custGeom>
              <a:avLst/>
              <a:gdLst>
                <a:gd name="connsiteX0" fmla="*/ 67853 w 67853"/>
                <a:gd name="connsiteY0" fmla="*/ 202751 h 203559"/>
                <a:gd name="connsiteX1" fmla="*/ 32311 w 67853"/>
                <a:gd name="connsiteY1" fmla="*/ 203559 h 203559"/>
                <a:gd name="connsiteX2" fmla="*/ 21002 w 67853"/>
                <a:gd name="connsiteY2" fmla="*/ 184173 h 203559"/>
                <a:gd name="connsiteX3" fmla="*/ 0 w 67853"/>
                <a:gd name="connsiteY3" fmla="*/ 201943 h 203559"/>
                <a:gd name="connsiteX4" fmla="*/ 0 w 67853"/>
                <a:gd name="connsiteY4" fmla="*/ 0 h 203559"/>
                <a:gd name="connsiteX5" fmla="*/ 67853 w 67853"/>
                <a:gd name="connsiteY5" fmla="*/ 0 h 203559"/>
                <a:gd name="connsiteX6" fmla="*/ 67853 w 67853"/>
                <a:gd name="connsiteY6" fmla="*/ 202751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3"/>
                    <a:pt x="21002" y="184173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3283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840">
              <a:extLst>
                <a:ext uri="{FF2B5EF4-FFF2-40B4-BE49-F238E27FC236}">
                  <a16:creationId xmlns:a16="http://schemas.microsoft.com/office/drawing/2014/main" id="{7F9988FB-BDEE-49D3-8A66-CB258F26E19D}"/>
                </a:ext>
              </a:extLst>
            </p:cNvPr>
            <p:cNvSpPr/>
            <p:nvPr/>
          </p:nvSpPr>
          <p:spPr>
            <a:xfrm>
              <a:off x="2562021" y="3639735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841">
              <a:extLst>
                <a:ext uri="{FF2B5EF4-FFF2-40B4-BE49-F238E27FC236}">
                  <a16:creationId xmlns:a16="http://schemas.microsoft.com/office/drawing/2014/main" id="{4F353E08-1901-497C-9B09-91C4BA5EFA83}"/>
                </a:ext>
              </a:extLst>
            </p:cNvPr>
            <p:cNvSpPr/>
            <p:nvPr/>
          </p:nvSpPr>
          <p:spPr>
            <a:xfrm>
              <a:off x="2641174" y="3639735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7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842">
              <a:extLst>
                <a:ext uri="{FF2B5EF4-FFF2-40B4-BE49-F238E27FC236}">
                  <a16:creationId xmlns:a16="http://schemas.microsoft.com/office/drawing/2014/main" id="{5571B02A-2A6D-4043-9E43-9421E6BCBA99}"/>
                </a:ext>
              </a:extLst>
            </p:cNvPr>
            <p:cNvSpPr/>
            <p:nvPr/>
          </p:nvSpPr>
          <p:spPr>
            <a:xfrm>
              <a:off x="2719780" y="3639735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3425" y="0"/>
                    <a:pt x="46043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843">
              <a:extLst>
                <a:ext uri="{FF2B5EF4-FFF2-40B4-BE49-F238E27FC236}">
                  <a16:creationId xmlns:a16="http://schemas.microsoft.com/office/drawing/2014/main" id="{BFB72044-D6D3-4106-B8C2-B40D3F55D908}"/>
                </a:ext>
              </a:extLst>
            </p:cNvPr>
            <p:cNvSpPr/>
            <p:nvPr/>
          </p:nvSpPr>
          <p:spPr>
            <a:xfrm>
              <a:off x="2803105" y="3639735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844">
              <a:extLst>
                <a:ext uri="{FF2B5EF4-FFF2-40B4-BE49-F238E27FC236}">
                  <a16:creationId xmlns:a16="http://schemas.microsoft.com/office/drawing/2014/main" id="{C7A2DF3F-5CCE-4287-BA72-00E86AC9EFA6}"/>
                </a:ext>
              </a:extLst>
            </p:cNvPr>
            <p:cNvSpPr/>
            <p:nvPr/>
          </p:nvSpPr>
          <p:spPr>
            <a:xfrm>
              <a:off x="2881712" y="3639735"/>
              <a:ext cx="45853" cy="137561"/>
            </a:xfrm>
            <a:custGeom>
              <a:avLst/>
              <a:gdLst>
                <a:gd name="connsiteX0" fmla="*/ 67853 w 67852"/>
                <a:gd name="connsiteY0" fmla="*/ 202751 h 203558"/>
                <a:gd name="connsiteX1" fmla="*/ 32311 w 67852"/>
                <a:gd name="connsiteY1" fmla="*/ 203559 h 203558"/>
                <a:gd name="connsiteX2" fmla="*/ 21002 w 67852"/>
                <a:gd name="connsiteY2" fmla="*/ 184172 h 203558"/>
                <a:gd name="connsiteX3" fmla="*/ 0 w 67852"/>
                <a:gd name="connsiteY3" fmla="*/ 201943 h 203558"/>
                <a:gd name="connsiteX4" fmla="*/ 0 w 67852"/>
                <a:gd name="connsiteY4" fmla="*/ 0 h 203558"/>
                <a:gd name="connsiteX5" fmla="*/ 67853 w 67852"/>
                <a:gd name="connsiteY5" fmla="*/ 0 h 203558"/>
                <a:gd name="connsiteX6" fmla="*/ 67853 w 67852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845">
              <a:extLst>
                <a:ext uri="{FF2B5EF4-FFF2-40B4-BE49-F238E27FC236}">
                  <a16:creationId xmlns:a16="http://schemas.microsoft.com/office/drawing/2014/main" id="{7662C5CF-DD67-4829-8C14-BA53F08753D4}"/>
                </a:ext>
              </a:extLst>
            </p:cNvPr>
            <p:cNvSpPr/>
            <p:nvPr/>
          </p:nvSpPr>
          <p:spPr>
            <a:xfrm>
              <a:off x="2960319" y="3639735"/>
              <a:ext cx="45854" cy="137561"/>
            </a:xfrm>
            <a:custGeom>
              <a:avLst/>
              <a:gdLst>
                <a:gd name="connsiteX0" fmla="*/ 67853 w 67853"/>
                <a:gd name="connsiteY0" fmla="*/ 202751 h 203558"/>
                <a:gd name="connsiteX1" fmla="*/ 32311 w 67853"/>
                <a:gd name="connsiteY1" fmla="*/ 203559 h 203558"/>
                <a:gd name="connsiteX2" fmla="*/ 21002 w 67853"/>
                <a:gd name="connsiteY2" fmla="*/ 184172 h 203558"/>
                <a:gd name="connsiteX3" fmla="*/ 0 w 67853"/>
                <a:gd name="connsiteY3" fmla="*/ 201943 h 203558"/>
                <a:gd name="connsiteX4" fmla="*/ 0 w 67853"/>
                <a:gd name="connsiteY4" fmla="*/ 0 h 203558"/>
                <a:gd name="connsiteX5" fmla="*/ 67853 w 67853"/>
                <a:gd name="connsiteY5" fmla="*/ 0 h 203558"/>
                <a:gd name="connsiteX6" fmla="*/ 67853 w 67853"/>
                <a:gd name="connsiteY6" fmla="*/ 202751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67853" y="202751"/>
                  </a:moveTo>
                  <a:cubicBezTo>
                    <a:pt x="49274" y="181749"/>
                    <a:pt x="47659" y="181749"/>
                    <a:pt x="32311" y="203559"/>
                  </a:cubicBezTo>
                  <a:cubicBezTo>
                    <a:pt x="28272" y="197097"/>
                    <a:pt x="25041" y="191442"/>
                    <a:pt x="21002" y="184172"/>
                  </a:cubicBezTo>
                  <a:cubicBezTo>
                    <a:pt x="13732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4428" y="0"/>
                    <a:pt x="67853" y="0"/>
                  </a:cubicBezTo>
                  <a:cubicBezTo>
                    <a:pt x="67853" y="67045"/>
                    <a:pt x="67853" y="132475"/>
                    <a:pt x="67853" y="202751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846">
              <a:extLst>
                <a:ext uri="{FF2B5EF4-FFF2-40B4-BE49-F238E27FC236}">
                  <a16:creationId xmlns:a16="http://schemas.microsoft.com/office/drawing/2014/main" id="{455FE045-EE48-44DC-8837-51C2B0EBBBF6}"/>
                </a:ext>
              </a:extLst>
            </p:cNvPr>
            <p:cNvSpPr/>
            <p:nvPr/>
          </p:nvSpPr>
          <p:spPr>
            <a:xfrm>
              <a:off x="2960319" y="4641424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4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6" y="205175"/>
                    <a:pt x="0" y="205175"/>
                  </a:cubicBezTo>
                  <a:cubicBezTo>
                    <a:pt x="0" y="138130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4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847">
              <a:extLst>
                <a:ext uri="{FF2B5EF4-FFF2-40B4-BE49-F238E27FC236}">
                  <a16:creationId xmlns:a16="http://schemas.microsoft.com/office/drawing/2014/main" id="{9D3166AA-1248-4F52-A458-DEBDD9B577C8}"/>
                </a:ext>
              </a:extLst>
            </p:cNvPr>
            <p:cNvSpPr/>
            <p:nvPr/>
          </p:nvSpPr>
          <p:spPr>
            <a:xfrm>
              <a:off x="2719780" y="4642516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848">
              <a:extLst>
                <a:ext uri="{FF2B5EF4-FFF2-40B4-BE49-F238E27FC236}">
                  <a16:creationId xmlns:a16="http://schemas.microsoft.com/office/drawing/2014/main" id="{EBE486EB-DF37-49DE-9FBD-061A09A198D0}"/>
                </a:ext>
              </a:extLst>
            </p:cNvPr>
            <p:cNvSpPr/>
            <p:nvPr/>
          </p:nvSpPr>
          <p:spPr>
            <a:xfrm>
              <a:off x="2562567" y="4642516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849">
              <a:extLst>
                <a:ext uri="{FF2B5EF4-FFF2-40B4-BE49-F238E27FC236}">
                  <a16:creationId xmlns:a16="http://schemas.microsoft.com/office/drawing/2014/main" id="{EB648818-DEA2-4BC3-A640-27880AC25202}"/>
                </a:ext>
              </a:extLst>
            </p:cNvPr>
            <p:cNvSpPr/>
            <p:nvPr/>
          </p:nvSpPr>
          <p:spPr>
            <a:xfrm>
              <a:off x="2883350" y="4472747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3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6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6"/>
                  </a:cubicBezTo>
                  <a:cubicBezTo>
                    <a:pt x="68661" y="70276"/>
                    <a:pt x="68661" y="136513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850">
              <a:extLst>
                <a:ext uri="{FF2B5EF4-FFF2-40B4-BE49-F238E27FC236}">
                  <a16:creationId xmlns:a16="http://schemas.microsoft.com/office/drawing/2014/main" id="{D9CF0878-2C5E-4CDC-A397-9F9A764C4168}"/>
                </a:ext>
              </a:extLst>
            </p:cNvPr>
            <p:cNvSpPr/>
            <p:nvPr/>
          </p:nvSpPr>
          <p:spPr>
            <a:xfrm>
              <a:off x="2802559" y="4635419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5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851">
              <a:extLst>
                <a:ext uri="{FF2B5EF4-FFF2-40B4-BE49-F238E27FC236}">
                  <a16:creationId xmlns:a16="http://schemas.microsoft.com/office/drawing/2014/main" id="{DE0BA06F-A3BF-4011-9A68-9F0154C1E67C}"/>
                </a:ext>
              </a:extLst>
            </p:cNvPr>
            <p:cNvSpPr/>
            <p:nvPr/>
          </p:nvSpPr>
          <p:spPr>
            <a:xfrm>
              <a:off x="2719780" y="447056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852">
              <a:extLst>
                <a:ext uri="{FF2B5EF4-FFF2-40B4-BE49-F238E27FC236}">
                  <a16:creationId xmlns:a16="http://schemas.microsoft.com/office/drawing/2014/main" id="{1ED7D64C-7FA2-4344-B104-24C9DF7F247E}"/>
                </a:ext>
              </a:extLst>
            </p:cNvPr>
            <p:cNvSpPr/>
            <p:nvPr/>
          </p:nvSpPr>
          <p:spPr>
            <a:xfrm>
              <a:off x="2960319" y="4302433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6" y="205175"/>
                    <a:pt x="0" y="205175"/>
                  </a:cubicBezTo>
                  <a:cubicBezTo>
                    <a:pt x="0" y="138129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853">
              <a:extLst>
                <a:ext uri="{FF2B5EF4-FFF2-40B4-BE49-F238E27FC236}">
                  <a16:creationId xmlns:a16="http://schemas.microsoft.com/office/drawing/2014/main" id="{D03E39F8-59A9-405F-8129-576A38E24AB1}"/>
                </a:ext>
              </a:extLst>
            </p:cNvPr>
            <p:cNvSpPr/>
            <p:nvPr/>
          </p:nvSpPr>
          <p:spPr>
            <a:xfrm>
              <a:off x="2802559" y="4302978"/>
              <a:ext cx="46399" cy="138108"/>
            </a:xfrm>
            <a:custGeom>
              <a:avLst/>
              <a:gdLst>
                <a:gd name="connsiteX0" fmla="*/ 0 w 68660"/>
                <a:gd name="connsiteY0" fmla="*/ 204367 h 204367"/>
                <a:gd name="connsiteX1" fmla="*/ 0 w 68660"/>
                <a:gd name="connsiteY1" fmla="*/ 3231 h 204367"/>
                <a:gd name="connsiteX2" fmla="*/ 21810 w 68660"/>
                <a:gd name="connsiteY2" fmla="*/ 21002 h 204367"/>
                <a:gd name="connsiteX3" fmla="*/ 35542 w 68660"/>
                <a:gd name="connsiteY3" fmla="*/ 0 h 204367"/>
                <a:gd name="connsiteX4" fmla="*/ 46851 w 68660"/>
                <a:gd name="connsiteY4" fmla="*/ 20194 h 204367"/>
                <a:gd name="connsiteX5" fmla="*/ 68661 w 68660"/>
                <a:gd name="connsiteY5" fmla="*/ 1616 h 204367"/>
                <a:gd name="connsiteX6" fmla="*/ 68661 w 68660"/>
                <a:gd name="connsiteY6" fmla="*/ 204367 h 204367"/>
                <a:gd name="connsiteX7" fmla="*/ 0 w 68660"/>
                <a:gd name="connsiteY7" fmla="*/ 204367 h 2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7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5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854">
              <a:extLst>
                <a:ext uri="{FF2B5EF4-FFF2-40B4-BE49-F238E27FC236}">
                  <a16:creationId xmlns:a16="http://schemas.microsoft.com/office/drawing/2014/main" id="{FE3B688F-3A50-4B1D-A1CF-4181D0424F7A}"/>
                </a:ext>
              </a:extLst>
            </p:cNvPr>
            <p:cNvSpPr/>
            <p:nvPr/>
          </p:nvSpPr>
          <p:spPr>
            <a:xfrm>
              <a:off x="2719780" y="430352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855">
              <a:extLst>
                <a:ext uri="{FF2B5EF4-FFF2-40B4-BE49-F238E27FC236}">
                  <a16:creationId xmlns:a16="http://schemas.microsoft.com/office/drawing/2014/main" id="{A79689C6-4933-4F14-A7D0-A8753E4575E8}"/>
                </a:ext>
              </a:extLst>
            </p:cNvPr>
            <p:cNvSpPr/>
            <p:nvPr/>
          </p:nvSpPr>
          <p:spPr>
            <a:xfrm>
              <a:off x="2562567" y="430352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856">
              <a:extLst>
                <a:ext uri="{FF2B5EF4-FFF2-40B4-BE49-F238E27FC236}">
                  <a16:creationId xmlns:a16="http://schemas.microsoft.com/office/drawing/2014/main" id="{B8946D02-177D-4EE4-9865-50B7ECF930F3}"/>
                </a:ext>
              </a:extLst>
            </p:cNvPr>
            <p:cNvSpPr/>
            <p:nvPr/>
          </p:nvSpPr>
          <p:spPr>
            <a:xfrm>
              <a:off x="2960319" y="4135394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6" y="205175"/>
                    <a:pt x="0" y="205175"/>
                  </a:cubicBezTo>
                  <a:cubicBezTo>
                    <a:pt x="0" y="138129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0276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857">
              <a:extLst>
                <a:ext uri="{FF2B5EF4-FFF2-40B4-BE49-F238E27FC236}">
                  <a16:creationId xmlns:a16="http://schemas.microsoft.com/office/drawing/2014/main" id="{21A9C265-EE4C-45E5-89D9-048F5BFD01A9}"/>
                </a:ext>
              </a:extLst>
            </p:cNvPr>
            <p:cNvSpPr/>
            <p:nvPr/>
          </p:nvSpPr>
          <p:spPr>
            <a:xfrm>
              <a:off x="2881712" y="4135394"/>
              <a:ext cx="45853" cy="138653"/>
            </a:xfrm>
            <a:custGeom>
              <a:avLst/>
              <a:gdLst>
                <a:gd name="connsiteX0" fmla="*/ 67853 w 67852"/>
                <a:gd name="connsiteY0" fmla="*/ 205175 h 205174"/>
                <a:gd name="connsiteX1" fmla="*/ 0 w 67852"/>
                <a:gd name="connsiteY1" fmla="*/ 205175 h 205174"/>
                <a:gd name="connsiteX2" fmla="*/ 0 w 67852"/>
                <a:gd name="connsiteY2" fmla="*/ 3231 h 205174"/>
                <a:gd name="connsiteX3" fmla="*/ 20194 w 67852"/>
                <a:gd name="connsiteY3" fmla="*/ 21002 h 205174"/>
                <a:gd name="connsiteX4" fmla="*/ 30695 w 67852"/>
                <a:gd name="connsiteY4" fmla="*/ 0 h 205174"/>
                <a:gd name="connsiteX5" fmla="*/ 46043 w 67852"/>
                <a:gd name="connsiteY5" fmla="*/ 20194 h 205174"/>
                <a:gd name="connsiteX6" fmla="*/ 67853 w 67852"/>
                <a:gd name="connsiteY6" fmla="*/ 3231 h 205174"/>
                <a:gd name="connsiteX7" fmla="*/ 67853 w 67852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2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4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858">
              <a:extLst>
                <a:ext uri="{FF2B5EF4-FFF2-40B4-BE49-F238E27FC236}">
                  <a16:creationId xmlns:a16="http://schemas.microsoft.com/office/drawing/2014/main" id="{A5AB9072-F316-48AE-87E3-E0368F18F86E}"/>
                </a:ext>
              </a:extLst>
            </p:cNvPr>
            <p:cNvSpPr/>
            <p:nvPr/>
          </p:nvSpPr>
          <p:spPr>
            <a:xfrm>
              <a:off x="2719780" y="4136485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859">
              <a:extLst>
                <a:ext uri="{FF2B5EF4-FFF2-40B4-BE49-F238E27FC236}">
                  <a16:creationId xmlns:a16="http://schemas.microsoft.com/office/drawing/2014/main" id="{F1BCBDBA-AE56-433C-A9FB-B0BE5220654E}"/>
                </a:ext>
              </a:extLst>
            </p:cNvPr>
            <p:cNvSpPr/>
            <p:nvPr/>
          </p:nvSpPr>
          <p:spPr>
            <a:xfrm>
              <a:off x="2562567" y="4136485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860">
              <a:extLst>
                <a:ext uri="{FF2B5EF4-FFF2-40B4-BE49-F238E27FC236}">
                  <a16:creationId xmlns:a16="http://schemas.microsoft.com/office/drawing/2014/main" id="{FBA0DFEF-EC75-4C89-B49E-38BA0084D09A}"/>
                </a:ext>
              </a:extLst>
            </p:cNvPr>
            <p:cNvSpPr/>
            <p:nvPr/>
          </p:nvSpPr>
          <p:spPr>
            <a:xfrm>
              <a:off x="2960319" y="3967809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5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6" y="205175"/>
                    <a:pt x="0" y="205175"/>
                  </a:cubicBezTo>
                  <a:cubicBezTo>
                    <a:pt x="0" y="138129"/>
                    <a:pt x="0" y="71084"/>
                    <a:pt x="0" y="1615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8129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861">
              <a:extLst>
                <a:ext uri="{FF2B5EF4-FFF2-40B4-BE49-F238E27FC236}">
                  <a16:creationId xmlns:a16="http://schemas.microsoft.com/office/drawing/2014/main" id="{B87ABA2C-77F0-435C-8951-D3AB4439D7B0}"/>
                </a:ext>
              </a:extLst>
            </p:cNvPr>
            <p:cNvSpPr/>
            <p:nvPr/>
          </p:nvSpPr>
          <p:spPr>
            <a:xfrm>
              <a:off x="2802559" y="3968355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862">
              <a:extLst>
                <a:ext uri="{FF2B5EF4-FFF2-40B4-BE49-F238E27FC236}">
                  <a16:creationId xmlns:a16="http://schemas.microsoft.com/office/drawing/2014/main" id="{13B06DC6-F1D2-4903-A054-65D306AB66D0}"/>
                </a:ext>
              </a:extLst>
            </p:cNvPr>
            <p:cNvSpPr/>
            <p:nvPr/>
          </p:nvSpPr>
          <p:spPr>
            <a:xfrm>
              <a:off x="2641174" y="3969447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863">
              <a:extLst>
                <a:ext uri="{FF2B5EF4-FFF2-40B4-BE49-F238E27FC236}">
                  <a16:creationId xmlns:a16="http://schemas.microsoft.com/office/drawing/2014/main" id="{28C8D076-5771-43AC-941A-E0DF9DB1D8CB}"/>
                </a:ext>
              </a:extLst>
            </p:cNvPr>
            <p:cNvSpPr/>
            <p:nvPr/>
          </p:nvSpPr>
          <p:spPr>
            <a:xfrm>
              <a:off x="2562567" y="3969447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864">
              <a:extLst>
                <a:ext uri="{FF2B5EF4-FFF2-40B4-BE49-F238E27FC236}">
                  <a16:creationId xmlns:a16="http://schemas.microsoft.com/office/drawing/2014/main" id="{69337127-1B00-4CD9-A798-6CC419A2A420}"/>
                </a:ext>
              </a:extLst>
            </p:cNvPr>
            <p:cNvSpPr/>
            <p:nvPr/>
          </p:nvSpPr>
          <p:spPr>
            <a:xfrm>
              <a:off x="2960319" y="3802954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6" y="205175"/>
                    <a:pt x="0" y="205175"/>
                  </a:cubicBezTo>
                  <a:cubicBezTo>
                    <a:pt x="0" y="138129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7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865">
              <a:extLst>
                <a:ext uri="{FF2B5EF4-FFF2-40B4-BE49-F238E27FC236}">
                  <a16:creationId xmlns:a16="http://schemas.microsoft.com/office/drawing/2014/main" id="{DE3526A3-8828-4382-B8CE-7330AE75BE94}"/>
                </a:ext>
              </a:extLst>
            </p:cNvPr>
            <p:cNvSpPr/>
            <p:nvPr/>
          </p:nvSpPr>
          <p:spPr>
            <a:xfrm>
              <a:off x="2881712" y="3802954"/>
              <a:ext cx="45853" cy="138653"/>
            </a:xfrm>
            <a:custGeom>
              <a:avLst/>
              <a:gdLst>
                <a:gd name="connsiteX0" fmla="*/ 67853 w 67852"/>
                <a:gd name="connsiteY0" fmla="*/ 205175 h 205174"/>
                <a:gd name="connsiteX1" fmla="*/ 0 w 67852"/>
                <a:gd name="connsiteY1" fmla="*/ 205175 h 205174"/>
                <a:gd name="connsiteX2" fmla="*/ 0 w 67852"/>
                <a:gd name="connsiteY2" fmla="*/ 3231 h 205174"/>
                <a:gd name="connsiteX3" fmla="*/ 20194 w 67852"/>
                <a:gd name="connsiteY3" fmla="*/ 21002 h 205174"/>
                <a:gd name="connsiteX4" fmla="*/ 30695 w 67852"/>
                <a:gd name="connsiteY4" fmla="*/ 0 h 205174"/>
                <a:gd name="connsiteX5" fmla="*/ 46043 w 67852"/>
                <a:gd name="connsiteY5" fmla="*/ 20194 h 205174"/>
                <a:gd name="connsiteX6" fmla="*/ 67853 w 67852"/>
                <a:gd name="connsiteY6" fmla="*/ 3231 h 205174"/>
                <a:gd name="connsiteX7" fmla="*/ 67853 w 67852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2" h="205174">
                  <a:moveTo>
                    <a:pt x="67853" y="205175"/>
                  </a:moveTo>
                  <a:cubicBezTo>
                    <a:pt x="44428" y="205175"/>
                    <a:pt x="22618" y="205175"/>
                    <a:pt x="0" y="205175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4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892"/>
                    <a:pt x="67853" y="138129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866">
              <a:extLst>
                <a:ext uri="{FF2B5EF4-FFF2-40B4-BE49-F238E27FC236}">
                  <a16:creationId xmlns:a16="http://schemas.microsoft.com/office/drawing/2014/main" id="{6406CEE3-D44C-4F1B-8EF6-3E96DEF3A47C}"/>
                </a:ext>
              </a:extLst>
            </p:cNvPr>
            <p:cNvSpPr/>
            <p:nvPr/>
          </p:nvSpPr>
          <p:spPr>
            <a:xfrm>
              <a:off x="2802559" y="3803499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5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7" y="13732"/>
                    <a:pt x="30695" y="8078"/>
                    <a:pt x="35542" y="0"/>
                  </a:cubicBezTo>
                  <a:cubicBezTo>
                    <a:pt x="39581" y="8078"/>
                    <a:pt x="42812" y="12924"/>
                    <a:pt x="46851" y="20194"/>
                  </a:cubicBezTo>
                  <a:cubicBezTo>
                    <a:pt x="54121" y="14540"/>
                    <a:pt x="60583" y="8886"/>
                    <a:pt x="68661" y="1615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5235" y="204367"/>
                    <a:pt x="22618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867">
              <a:extLst>
                <a:ext uri="{FF2B5EF4-FFF2-40B4-BE49-F238E27FC236}">
                  <a16:creationId xmlns:a16="http://schemas.microsoft.com/office/drawing/2014/main" id="{863B3015-99C6-4104-8FF3-0D7AB8728FE0}"/>
                </a:ext>
              </a:extLst>
            </p:cNvPr>
            <p:cNvSpPr/>
            <p:nvPr/>
          </p:nvSpPr>
          <p:spPr>
            <a:xfrm>
              <a:off x="2720326" y="3804045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7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868">
              <a:extLst>
                <a:ext uri="{FF2B5EF4-FFF2-40B4-BE49-F238E27FC236}">
                  <a16:creationId xmlns:a16="http://schemas.microsoft.com/office/drawing/2014/main" id="{FBC57193-6130-48B1-B89C-140387487AF3}"/>
                </a:ext>
              </a:extLst>
            </p:cNvPr>
            <p:cNvSpPr/>
            <p:nvPr/>
          </p:nvSpPr>
          <p:spPr>
            <a:xfrm>
              <a:off x="2562567" y="3804045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869">
              <a:extLst>
                <a:ext uri="{FF2B5EF4-FFF2-40B4-BE49-F238E27FC236}">
                  <a16:creationId xmlns:a16="http://schemas.microsoft.com/office/drawing/2014/main" id="{3E5427A0-2EAE-4628-AAD5-CEF5AFCA0492}"/>
                </a:ext>
              </a:extLst>
            </p:cNvPr>
            <p:cNvSpPr/>
            <p:nvPr/>
          </p:nvSpPr>
          <p:spPr>
            <a:xfrm>
              <a:off x="2804197" y="5806876"/>
              <a:ext cx="46399" cy="138108"/>
            </a:xfrm>
            <a:custGeom>
              <a:avLst/>
              <a:gdLst>
                <a:gd name="connsiteX0" fmla="*/ 0 w 68660"/>
                <a:gd name="connsiteY0" fmla="*/ 204367 h 204367"/>
                <a:gd name="connsiteX1" fmla="*/ 0 w 68660"/>
                <a:gd name="connsiteY1" fmla="*/ 3231 h 204367"/>
                <a:gd name="connsiteX2" fmla="*/ 21810 w 68660"/>
                <a:gd name="connsiteY2" fmla="*/ 21002 h 204367"/>
                <a:gd name="connsiteX3" fmla="*/ 35542 w 68660"/>
                <a:gd name="connsiteY3" fmla="*/ 0 h 204367"/>
                <a:gd name="connsiteX4" fmla="*/ 46851 w 68660"/>
                <a:gd name="connsiteY4" fmla="*/ 20194 h 204367"/>
                <a:gd name="connsiteX5" fmla="*/ 68661 w 68660"/>
                <a:gd name="connsiteY5" fmla="*/ 1616 h 204367"/>
                <a:gd name="connsiteX6" fmla="*/ 68661 w 68660"/>
                <a:gd name="connsiteY6" fmla="*/ 204367 h 204367"/>
                <a:gd name="connsiteX7" fmla="*/ 0 w 68660"/>
                <a:gd name="connsiteY7" fmla="*/ 204367 h 2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7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6" y="13732"/>
                    <a:pt x="30695" y="8078"/>
                    <a:pt x="35542" y="0"/>
                  </a:cubicBezTo>
                  <a:cubicBezTo>
                    <a:pt x="39581" y="8078"/>
                    <a:pt x="42812" y="12925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6043" y="204367"/>
                    <a:pt x="23425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870">
              <a:extLst>
                <a:ext uri="{FF2B5EF4-FFF2-40B4-BE49-F238E27FC236}">
                  <a16:creationId xmlns:a16="http://schemas.microsoft.com/office/drawing/2014/main" id="{F0158470-E7FB-446C-A1E9-71A8287ACE71}"/>
                </a:ext>
              </a:extLst>
            </p:cNvPr>
            <p:cNvSpPr/>
            <p:nvPr/>
          </p:nvSpPr>
          <p:spPr>
            <a:xfrm>
              <a:off x="2643357" y="5985378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871">
              <a:extLst>
                <a:ext uri="{FF2B5EF4-FFF2-40B4-BE49-F238E27FC236}">
                  <a16:creationId xmlns:a16="http://schemas.microsoft.com/office/drawing/2014/main" id="{8E6B7A0E-1242-431E-BE31-A47FC797586E}"/>
                </a:ext>
              </a:extLst>
            </p:cNvPr>
            <p:cNvSpPr/>
            <p:nvPr/>
          </p:nvSpPr>
          <p:spPr>
            <a:xfrm>
              <a:off x="2883895" y="5467339"/>
              <a:ext cx="45854" cy="138653"/>
            </a:xfrm>
            <a:custGeom>
              <a:avLst/>
              <a:gdLst>
                <a:gd name="connsiteX0" fmla="*/ 67853 w 67853"/>
                <a:gd name="connsiteY0" fmla="*/ 205174 h 205174"/>
                <a:gd name="connsiteX1" fmla="*/ 0 w 67853"/>
                <a:gd name="connsiteY1" fmla="*/ 205174 h 205174"/>
                <a:gd name="connsiteX2" fmla="*/ 0 w 67853"/>
                <a:gd name="connsiteY2" fmla="*/ 3231 h 205174"/>
                <a:gd name="connsiteX3" fmla="*/ 20194 w 67853"/>
                <a:gd name="connsiteY3" fmla="*/ 21002 h 205174"/>
                <a:gd name="connsiteX4" fmla="*/ 30695 w 67853"/>
                <a:gd name="connsiteY4" fmla="*/ 0 h 205174"/>
                <a:gd name="connsiteX5" fmla="*/ 46043 w 67853"/>
                <a:gd name="connsiteY5" fmla="*/ 20194 h 205174"/>
                <a:gd name="connsiteX6" fmla="*/ 67853 w 67853"/>
                <a:gd name="connsiteY6" fmla="*/ 3231 h 205174"/>
                <a:gd name="connsiteX7" fmla="*/ 67853 w 67853"/>
                <a:gd name="connsiteY7" fmla="*/ 205174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67853" y="205174"/>
                  </a:moveTo>
                  <a:cubicBezTo>
                    <a:pt x="44428" y="205174"/>
                    <a:pt x="22618" y="205174"/>
                    <a:pt x="0" y="205174"/>
                  </a:cubicBezTo>
                  <a:cubicBezTo>
                    <a:pt x="0" y="137322"/>
                    <a:pt x="0" y="71084"/>
                    <a:pt x="0" y="3231"/>
                  </a:cubicBezTo>
                  <a:cubicBezTo>
                    <a:pt x="7270" y="9693"/>
                    <a:pt x="12924" y="14540"/>
                    <a:pt x="20194" y="21002"/>
                  </a:cubicBezTo>
                  <a:cubicBezTo>
                    <a:pt x="24233" y="13732"/>
                    <a:pt x="26657" y="8078"/>
                    <a:pt x="30695" y="0"/>
                  </a:cubicBezTo>
                  <a:cubicBezTo>
                    <a:pt x="36350" y="7270"/>
                    <a:pt x="40389" y="12924"/>
                    <a:pt x="46043" y="20194"/>
                  </a:cubicBezTo>
                  <a:cubicBezTo>
                    <a:pt x="53313" y="14540"/>
                    <a:pt x="59775" y="9693"/>
                    <a:pt x="67853" y="3231"/>
                  </a:cubicBezTo>
                  <a:cubicBezTo>
                    <a:pt x="67853" y="71892"/>
                    <a:pt x="67853" y="138129"/>
                    <a:pt x="67853" y="205174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872">
              <a:extLst>
                <a:ext uri="{FF2B5EF4-FFF2-40B4-BE49-F238E27FC236}">
                  <a16:creationId xmlns:a16="http://schemas.microsoft.com/office/drawing/2014/main" id="{0C21DFFE-249E-40ED-B2A9-6141A0C274F5}"/>
                </a:ext>
              </a:extLst>
            </p:cNvPr>
            <p:cNvSpPr/>
            <p:nvPr/>
          </p:nvSpPr>
          <p:spPr>
            <a:xfrm>
              <a:off x="2564750" y="546897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6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5706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873">
              <a:extLst>
                <a:ext uri="{FF2B5EF4-FFF2-40B4-BE49-F238E27FC236}">
                  <a16:creationId xmlns:a16="http://schemas.microsoft.com/office/drawing/2014/main" id="{A444F330-DE2B-4307-AF1C-88E03BC8CD40}"/>
                </a:ext>
              </a:extLst>
            </p:cNvPr>
            <p:cNvSpPr/>
            <p:nvPr/>
          </p:nvSpPr>
          <p:spPr>
            <a:xfrm>
              <a:off x="2962502" y="5300300"/>
              <a:ext cx="46399" cy="138653"/>
            </a:xfrm>
            <a:custGeom>
              <a:avLst/>
              <a:gdLst>
                <a:gd name="connsiteX0" fmla="*/ 67853 w 68660"/>
                <a:gd name="connsiteY0" fmla="*/ 205175 h 205174"/>
                <a:gd name="connsiteX1" fmla="*/ 0 w 68660"/>
                <a:gd name="connsiteY1" fmla="*/ 205175 h 205174"/>
                <a:gd name="connsiteX2" fmla="*/ 0 w 68660"/>
                <a:gd name="connsiteY2" fmla="*/ 1616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5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5"/>
                  </a:moveTo>
                  <a:cubicBezTo>
                    <a:pt x="45235" y="205175"/>
                    <a:pt x="23425" y="205175"/>
                    <a:pt x="0" y="205175"/>
                  </a:cubicBezTo>
                  <a:cubicBezTo>
                    <a:pt x="0" y="138130"/>
                    <a:pt x="0" y="71084"/>
                    <a:pt x="0" y="1616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5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874">
              <a:extLst>
                <a:ext uri="{FF2B5EF4-FFF2-40B4-BE49-F238E27FC236}">
                  <a16:creationId xmlns:a16="http://schemas.microsoft.com/office/drawing/2014/main" id="{A9AA52AF-2F23-4A78-81B6-012567134DC0}"/>
                </a:ext>
              </a:extLst>
            </p:cNvPr>
            <p:cNvSpPr/>
            <p:nvPr/>
          </p:nvSpPr>
          <p:spPr>
            <a:xfrm>
              <a:off x="2643357" y="5301392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875">
              <a:extLst>
                <a:ext uri="{FF2B5EF4-FFF2-40B4-BE49-F238E27FC236}">
                  <a16:creationId xmlns:a16="http://schemas.microsoft.com/office/drawing/2014/main" id="{5949F938-D649-4093-8FF3-EC94AEC31F04}"/>
                </a:ext>
              </a:extLst>
            </p:cNvPr>
            <p:cNvSpPr/>
            <p:nvPr/>
          </p:nvSpPr>
          <p:spPr>
            <a:xfrm>
              <a:off x="2721964" y="563492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876">
              <a:extLst>
                <a:ext uri="{FF2B5EF4-FFF2-40B4-BE49-F238E27FC236}">
                  <a16:creationId xmlns:a16="http://schemas.microsoft.com/office/drawing/2014/main" id="{1EAF853C-E4AE-44D6-87F5-8F66DF148DCE}"/>
                </a:ext>
              </a:extLst>
            </p:cNvPr>
            <p:cNvSpPr/>
            <p:nvPr/>
          </p:nvSpPr>
          <p:spPr>
            <a:xfrm>
              <a:off x="2804197" y="5133807"/>
              <a:ext cx="46399" cy="138107"/>
            </a:xfrm>
            <a:custGeom>
              <a:avLst/>
              <a:gdLst>
                <a:gd name="connsiteX0" fmla="*/ 0 w 68660"/>
                <a:gd name="connsiteY0" fmla="*/ 204367 h 204366"/>
                <a:gd name="connsiteX1" fmla="*/ 0 w 68660"/>
                <a:gd name="connsiteY1" fmla="*/ 3231 h 204366"/>
                <a:gd name="connsiteX2" fmla="*/ 21810 w 68660"/>
                <a:gd name="connsiteY2" fmla="*/ 21002 h 204366"/>
                <a:gd name="connsiteX3" fmla="*/ 35542 w 68660"/>
                <a:gd name="connsiteY3" fmla="*/ 0 h 204366"/>
                <a:gd name="connsiteX4" fmla="*/ 46851 w 68660"/>
                <a:gd name="connsiteY4" fmla="*/ 20194 h 204366"/>
                <a:gd name="connsiteX5" fmla="*/ 68661 w 68660"/>
                <a:gd name="connsiteY5" fmla="*/ 1616 h 204366"/>
                <a:gd name="connsiteX6" fmla="*/ 68661 w 68660"/>
                <a:gd name="connsiteY6" fmla="*/ 204367 h 204366"/>
                <a:gd name="connsiteX7" fmla="*/ 0 w 68660"/>
                <a:gd name="connsiteY7" fmla="*/ 204367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0" y="204367"/>
                  </a:moveTo>
                  <a:cubicBezTo>
                    <a:pt x="0" y="136514"/>
                    <a:pt x="0" y="71084"/>
                    <a:pt x="0" y="3231"/>
                  </a:cubicBezTo>
                  <a:cubicBezTo>
                    <a:pt x="8078" y="9693"/>
                    <a:pt x="14540" y="14540"/>
                    <a:pt x="21810" y="21002"/>
                  </a:cubicBezTo>
                  <a:cubicBezTo>
                    <a:pt x="26656" y="13732"/>
                    <a:pt x="30695" y="8078"/>
                    <a:pt x="35542" y="0"/>
                  </a:cubicBezTo>
                  <a:cubicBezTo>
                    <a:pt x="39581" y="8078"/>
                    <a:pt x="42812" y="12925"/>
                    <a:pt x="46851" y="20194"/>
                  </a:cubicBezTo>
                  <a:cubicBezTo>
                    <a:pt x="54121" y="14540"/>
                    <a:pt x="60583" y="8886"/>
                    <a:pt x="68661" y="1616"/>
                  </a:cubicBezTo>
                  <a:cubicBezTo>
                    <a:pt x="68661" y="70276"/>
                    <a:pt x="68661" y="136514"/>
                    <a:pt x="68661" y="204367"/>
                  </a:cubicBezTo>
                  <a:cubicBezTo>
                    <a:pt x="46043" y="204367"/>
                    <a:pt x="23425" y="204367"/>
                    <a:pt x="0" y="204367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877">
              <a:extLst>
                <a:ext uri="{FF2B5EF4-FFF2-40B4-BE49-F238E27FC236}">
                  <a16:creationId xmlns:a16="http://schemas.microsoft.com/office/drawing/2014/main" id="{6ECC7132-3EB7-4009-B2FD-E4DDABE25755}"/>
                </a:ext>
              </a:extLst>
            </p:cNvPr>
            <p:cNvSpPr/>
            <p:nvPr/>
          </p:nvSpPr>
          <p:spPr>
            <a:xfrm>
              <a:off x="2564750" y="5134353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6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3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878">
              <a:extLst>
                <a:ext uri="{FF2B5EF4-FFF2-40B4-BE49-F238E27FC236}">
                  <a16:creationId xmlns:a16="http://schemas.microsoft.com/office/drawing/2014/main" id="{F5E269AE-0612-4903-A884-6BB80B2AF235}"/>
                </a:ext>
              </a:extLst>
            </p:cNvPr>
            <p:cNvSpPr/>
            <p:nvPr/>
          </p:nvSpPr>
          <p:spPr>
            <a:xfrm>
              <a:off x="2962502" y="4967860"/>
              <a:ext cx="46399" cy="138653"/>
            </a:xfrm>
            <a:custGeom>
              <a:avLst/>
              <a:gdLst>
                <a:gd name="connsiteX0" fmla="*/ 67853 w 68660"/>
                <a:gd name="connsiteY0" fmla="*/ 205174 h 205174"/>
                <a:gd name="connsiteX1" fmla="*/ 0 w 68660"/>
                <a:gd name="connsiteY1" fmla="*/ 205174 h 205174"/>
                <a:gd name="connsiteX2" fmla="*/ 0 w 68660"/>
                <a:gd name="connsiteY2" fmla="*/ 1615 h 205174"/>
                <a:gd name="connsiteX3" fmla="*/ 20194 w 68660"/>
                <a:gd name="connsiteY3" fmla="*/ 20194 h 205174"/>
                <a:gd name="connsiteX4" fmla="*/ 33119 w 68660"/>
                <a:gd name="connsiteY4" fmla="*/ 0 h 205174"/>
                <a:gd name="connsiteX5" fmla="*/ 46851 w 68660"/>
                <a:gd name="connsiteY5" fmla="*/ 20194 h 205174"/>
                <a:gd name="connsiteX6" fmla="*/ 68661 w 68660"/>
                <a:gd name="connsiteY6" fmla="*/ 2423 h 205174"/>
                <a:gd name="connsiteX7" fmla="*/ 67853 w 68660"/>
                <a:gd name="connsiteY7" fmla="*/ 205174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67853" y="205174"/>
                  </a:moveTo>
                  <a:cubicBezTo>
                    <a:pt x="45235" y="205174"/>
                    <a:pt x="23425" y="205174"/>
                    <a:pt x="0" y="205174"/>
                  </a:cubicBezTo>
                  <a:cubicBezTo>
                    <a:pt x="0" y="138129"/>
                    <a:pt x="0" y="71084"/>
                    <a:pt x="0" y="1615"/>
                  </a:cubicBezTo>
                  <a:cubicBezTo>
                    <a:pt x="7270" y="8078"/>
                    <a:pt x="12924" y="13732"/>
                    <a:pt x="20194" y="20194"/>
                  </a:cubicBezTo>
                  <a:cubicBezTo>
                    <a:pt x="24233" y="13732"/>
                    <a:pt x="28272" y="8078"/>
                    <a:pt x="33119" y="0"/>
                  </a:cubicBezTo>
                  <a:cubicBezTo>
                    <a:pt x="37965" y="7270"/>
                    <a:pt x="41196" y="12117"/>
                    <a:pt x="46851" y="20194"/>
                  </a:cubicBezTo>
                  <a:cubicBezTo>
                    <a:pt x="54121" y="14540"/>
                    <a:pt x="60583" y="9693"/>
                    <a:pt x="68661" y="2423"/>
                  </a:cubicBezTo>
                  <a:cubicBezTo>
                    <a:pt x="67853" y="71084"/>
                    <a:pt x="67853" y="137322"/>
                    <a:pt x="67853" y="205174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879">
              <a:extLst>
                <a:ext uri="{FF2B5EF4-FFF2-40B4-BE49-F238E27FC236}">
                  <a16:creationId xmlns:a16="http://schemas.microsoft.com/office/drawing/2014/main" id="{8B271E52-C1BC-4277-BA0F-787C5CB7FFD7}"/>
                </a:ext>
              </a:extLst>
            </p:cNvPr>
            <p:cNvSpPr/>
            <p:nvPr/>
          </p:nvSpPr>
          <p:spPr>
            <a:xfrm>
              <a:off x="2721964" y="4969497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6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5706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880">
              <a:extLst>
                <a:ext uri="{FF2B5EF4-FFF2-40B4-BE49-F238E27FC236}">
                  <a16:creationId xmlns:a16="http://schemas.microsoft.com/office/drawing/2014/main" id="{A86FA66B-16A1-4215-9BFB-C1F2EA9E9F67}"/>
                </a:ext>
              </a:extLst>
            </p:cNvPr>
            <p:cNvSpPr/>
            <p:nvPr/>
          </p:nvSpPr>
          <p:spPr>
            <a:xfrm>
              <a:off x="2638990" y="447056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883">
              <a:extLst>
                <a:ext uri="{FF2B5EF4-FFF2-40B4-BE49-F238E27FC236}">
                  <a16:creationId xmlns:a16="http://schemas.microsoft.com/office/drawing/2014/main" id="{DBC06DEB-6417-4141-BADC-F0D1581F372C}"/>
                </a:ext>
              </a:extLst>
            </p:cNvPr>
            <p:cNvSpPr/>
            <p:nvPr/>
          </p:nvSpPr>
          <p:spPr>
            <a:xfrm>
              <a:off x="3048055" y="4626685"/>
              <a:ext cx="46399" cy="137561"/>
            </a:xfrm>
            <a:custGeom>
              <a:avLst/>
              <a:gdLst>
                <a:gd name="connsiteX0" fmla="*/ 0 w 68660"/>
                <a:gd name="connsiteY0" fmla="*/ 0 h 203558"/>
                <a:gd name="connsiteX1" fmla="*/ 36350 w 68660"/>
                <a:gd name="connsiteY1" fmla="*/ 0 h 203558"/>
                <a:gd name="connsiteX2" fmla="*/ 62199 w 68660"/>
                <a:gd name="connsiteY2" fmla="*/ 33926 h 203558"/>
                <a:gd name="connsiteX3" fmla="*/ 68661 w 68660"/>
                <a:gd name="connsiteY3" fmla="*/ 20194 h 203558"/>
                <a:gd name="connsiteX4" fmla="*/ 68661 w 68660"/>
                <a:gd name="connsiteY4" fmla="*/ 203559 h 203558"/>
                <a:gd name="connsiteX5" fmla="*/ 0 w 68660"/>
                <a:gd name="connsiteY5" fmla="*/ 203559 h 203558"/>
                <a:gd name="connsiteX6" fmla="*/ 0 w 68660"/>
                <a:gd name="connsiteY6" fmla="*/ 0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60" h="203558">
                  <a:moveTo>
                    <a:pt x="0" y="0"/>
                  </a:moveTo>
                  <a:cubicBezTo>
                    <a:pt x="19387" y="21810"/>
                    <a:pt x="21002" y="21810"/>
                    <a:pt x="36350" y="0"/>
                  </a:cubicBezTo>
                  <a:cubicBezTo>
                    <a:pt x="45235" y="12117"/>
                    <a:pt x="54121" y="22618"/>
                    <a:pt x="62199" y="33926"/>
                  </a:cubicBezTo>
                  <a:cubicBezTo>
                    <a:pt x="63006" y="32311"/>
                    <a:pt x="65430" y="27464"/>
                    <a:pt x="68661" y="20194"/>
                  </a:cubicBezTo>
                  <a:cubicBezTo>
                    <a:pt x="68661" y="82393"/>
                    <a:pt x="68661" y="142976"/>
                    <a:pt x="68661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7322"/>
                    <a:pt x="0" y="70276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884">
              <a:extLst>
                <a:ext uri="{FF2B5EF4-FFF2-40B4-BE49-F238E27FC236}">
                  <a16:creationId xmlns:a16="http://schemas.microsoft.com/office/drawing/2014/main" id="{9E44BB69-E546-46DE-B3F0-30F66A790320}"/>
                </a:ext>
              </a:extLst>
            </p:cNvPr>
            <p:cNvSpPr/>
            <p:nvPr/>
          </p:nvSpPr>
          <p:spPr>
            <a:xfrm>
              <a:off x="3052422" y="2622217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885">
              <a:extLst>
                <a:ext uri="{FF2B5EF4-FFF2-40B4-BE49-F238E27FC236}">
                  <a16:creationId xmlns:a16="http://schemas.microsoft.com/office/drawing/2014/main" id="{1BE1294E-93C8-4DB4-BB81-B1EB712B63A3}"/>
                </a:ext>
              </a:extLst>
            </p:cNvPr>
            <p:cNvSpPr/>
            <p:nvPr/>
          </p:nvSpPr>
          <p:spPr>
            <a:xfrm>
              <a:off x="3131574" y="2622217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886">
              <a:extLst>
                <a:ext uri="{FF2B5EF4-FFF2-40B4-BE49-F238E27FC236}">
                  <a16:creationId xmlns:a16="http://schemas.microsoft.com/office/drawing/2014/main" id="{B72CA26D-130E-48A4-B41D-05866B5D61C5}"/>
                </a:ext>
              </a:extLst>
            </p:cNvPr>
            <p:cNvSpPr/>
            <p:nvPr/>
          </p:nvSpPr>
          <p:spPr>
            <a:xfrm>
              <a:off x="3210726" y="2622217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890">
              <a:extLst>
                <a:ext uri="{FF2B5EF4-FFF2-40B4-BE49-F238E27FC236}">
                  <a16:creationId xmlns:a16="http://schemas.microsoft.com/office/drawing/2014/main" id="{3931E24C-7F71-4186-887A-1C9E5834CDC7}"/>
                </a:ext>
              </a:extLst>
            </p:cNvPr>
            <p:cNvSpPr/>
            <p:nvPr/>
          </p:nvSpPr>
          <p:spPr>
            <a:xfrm>
              <a:off x="3052422" y="2794714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0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4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0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891">
              <a:extLst>
                <a:ext uri="{FF2B5EF4-FFF2-40B4-BE49-F238E27FC236}">
                  <a16:creationId xmlns:a16="http://schemas.microsoft.com/office/drawing/2014/main" id="{CE7FF379-2385-4E42-A752-10E199E4CE6E}"/>
                </a:ext>
              </a:extLst>
            </p:cNvPr>
            <p:cNvSpPr/>
            <p:nvPr/>
          </p:nvSpPr>
          <p:spPr>
            <a:xfrm>
              <a:off x="3131574" y="2794714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0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4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892">
              <a:extLst>
                <a:ext uri="{FF2B5EF4-FFF2-40B4-BE49-F238E27FC236}">
                  <a16:creationId xmlns:a16="http://schemas.microsoft.com/office/drawing/2014/main" id="{A362F657-4044-435E-B6CC-C56F04476FCC}"/>
                </a:ext>
              </a:extLst>
            </p:cNvPr>
            <p:cNvSpPr/>
            <p:nvPr/>
          </p:nvSpPr>
          <p:spPr>
            <a:xfrm>
              <a:off x="3210726" y="2794714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3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0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896">
              <a:extLst>
                <a:ext uri="{FF2B5EF4-FFF2-40B4-BE49-F238E27FC236}">
                  <a16:creationId xmlns:a16="http://schemas.microsoft.com/office/drawing/2014/main" id="{D4078924-842B-4C33-B268-67674BFC7EDE}"/>
                </a:ext>
              </a:extLst>
            </p:cNvPr>
            <p:cNvSpPr/>
            <p:nvPr/>
          </p:nvSpPr>
          <p:spPr>
            <a:xfrm>
              <a:off x="3052422" y="2961207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897">
              <a:extLst>
                <a:ext uri="{FF2B5EF4-FFF2-40B4-BE49-F238E27FC236}">
                  <a16:creationId xmlns:a16="http://schemas.microsoft.com/office/drawing/2014/main" id="{30404FA4-2AE9-4BE9-B0E2-DE61B5FFEA9A}"/>
                </a:ext>
              </a:extLst>
            </p:cNvPr>
            <p:cNvSpPr/>
            <p:nvPr/>
          </p:nvSpPr>
          <p:spPr>
            <a:xfrm>
              <a:off x="3131574" y="2961207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853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898">
              <a:extLst>
                <a:ext uri="{FF2B5EF4-FFF2-40B4-BE49-F238E27FC236}">
                  <a16:creationId xmlns:a16="http://schemas.microsoft.com/office/drawing/2014/main" id="{C1399515-10F1-455F-9B04-ECF25CD6C0C0}"/>
                </a:ext>
              </a:extLst>
            </p:cNvPr>
            <p:cNvSpPr/>
            <p:nvPr/>
          </p:nvSpPr>
          <p:spPr>
            <a:xfrm>
              <a:off x="3210726" y="2961207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902">
              <a:extLst>
                <a:ext uri="{FF2B5EF4-FFF2-40B4-BE49-F238E27FC236}">
                  <a16:creationId xmlns:a16="http://schemas.microsoft.com/office/drawing/2014/main" id="{8468FC0C-FFBF-457B-A513-C337C6A74AD3}"/>
                </a:ext>
              </a:extLst>
            </p:cNvPr>
            <p:cNvSpPr/>
            <p:nvPr/>
          </p:nvSpPr>
          <p:spPr>
            <a:xfrm>
              <a:off x="3052422" y="3128792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045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903">
              <a:extLst>
                <a:ext uri="{FF2B5EF4-FFF2-40B4-BE49-F238E27FC236}">
                  <a16:creationId xmlns:a16="http://schemas.microsoft.com/office/drawing/2014/main" id="{304A49CA-A5AA-44C7-A994-3DFBCB27D3C3}"/>
                </a:ext>
              </a:extLst>
            </p:cNvPr>
            <p:cNvSpPr/>
            <p:nvPr/>
          </p:nvSpPr>
          <p:spPr>
            <a:xfrm>
              <a:off x="3131574" y="3128792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904">
              <a:extLst>
                <a:ext uri="{FF2B5EF4-FFF2-40B4-BE49-F238E27FC236}">
                  <a16:creationId xmlns:a16="http://schemas.microsoft.com/office/drawing/2014/main" id="{F9EB24AA-8160-4062-B23D-26ADF3E61907}"/>
                </a:ext>
              </a:extLst>
            </p:cNvPr>
            <p:cNvSpPr/>
            <p:nvPr/>
          </p:nvSpPr>
          <p:spPr>
            <a:xfrm>
              <a:off x="3210726" y="3128792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908">
              <a:extLst>
                <a:ext uri="{FF2B5EF4-FFF2-40B4-BE49-F238E27FC236}">
                  <a16:creationId xmlns:a16="http://schemas.microsoft.com/office/drawing/2014/main" id="{3991436F-8EF5-414A-8457-AE6E99F980BE}"/>
                </a:ext>
              </a:extLst>
            </p:cNvPr>
            <p:cNvSpPr/>
            <p:nvPr/>
          </p:nvSpPr>
          <p:spPr>
            <a:xfrm>
              <a:off x="3052422" y="3295832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2"/>
                    <a:pt x="48466" y="184980"/>
                  </a:cubicBezTo>
                  <a:cubicBezTo>
                    <a:pt x="44428" y="191442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045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909">
              <a:extLst>
                <a:ext uri="{FF2B5EF4-FFF2-40B4-BE49-F238E27FC236}">
                  <a16:creationId xmlns:a16="http://schemas.microsoft.com/office/drawing/2014/main" id="{3ADF1A5A-53C0-4B1E-A30A-779B086A43AA}"/>
                </a:ext>
              </a:extLst>
            </p:cNvPr>
            <p:cNvSpPr/>
            <p:nvPr/>
          </p:nvSpPr>
          <p:spPr>
            <a:xfrm>
              <a:off x="3131574" y="3295832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2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2"/>
                  </a:cubicBezTo>
                  <a:cubicBezTo>
                    <a:pt x="43620" y="191442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3283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910">
              <a:extLst>
                <a:ext uri="{FF2B5EF4-FFF2-40B4-BE49-F238E27FC236}">
                  <a16:creationId xmlns:a16="http://schemas.microsoft.com/office/drawing/2014/main" id="{9A790F9E-B5E6-46B2-A6B2-DB0D5CA71D1B}"/>
                </a:ext>
              </a:extLst>
            </p:cNvPr>
            <p:cNvSpPr/>
            <p:nvPr/>
          </p:nvSpPr>
          <p:spPr>
            <a:xfrm>
              <a:off x="3210726" y="3295832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2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2"/>
                    <a:pt x="21810" y="184172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914">
              <a:extLst>
                <a:ext uri="{FF2B5EF4-FFF2-40B4-BE49-F238E27FC236}">
                  <a16:creationId xmlns:a16="http://schemas.microsoft.com/office/drawing/2014/main" id="{E7F33215-AD84-45B5-8F6B-08AFD7F8FCD4}"/>
                </a:ext>
              </a:extLst>
            </p:cNvPr>
            <p:cNvSpPr/>
            <p:nvPr/>
          </p:nvSpPr>
          <p:spPr>
            <a:xfrm>
              <a:off x="3052422" y="3460687"/>
              <a:ext cx="46399" cy="138653"/>
            </a:xfrm>
            <a:custGeom>
              <a:avLst/>
              <a:gdLst>
                <a:gd name="connsiteX0" fmla="*/ 808 w 68660"/>
                <a:gd name="connsiteY0" fmla="*/ 0 h 205174"/>
                <a:gd name="connsiteX1" fmla="*/ 68661 w 68660"/>
                <a:gd name="connsiteY1" fmla="*/ 0 h 205174"/>
                <a:gd name="connsiteX2" fmla="*/ 68661 w 68660"/>
                <a:gd name="connsiteY2" fmla="*/ 203559 h 205174"/>
                <a:gd name="connsiteX3" fmla="*/ 48466 w 68660"/>
                <a:gd name="connsiteY3" fmla="*/ 184980 h 205174"/>
                <a:gd name="connsiteX4" fmla="*/ 35542 w 68660"/>
                <a:gd name="connsiteY4" fmla="*/ 205175 h 205174"/>
                <a:gd name="connsiteX5" fmla="*/ 21810 w 68660"/>
                <a:gd name="connsiteY5" fmla="*/ 184980 h 205174"/>
                <a:gd name="connsiteX6" fmla="*/ 0 w 68660"/>
                <a:gd name="connsiteY6" fmla="*/ 202751 h 205174"/>
                <a:gd name="connsiteX7" fmla="*/ 808 w 68660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5174">
                  <a:moveTo>
                    <a:pt x="808" y="0"/>
                  </a:moveTo>
                  <a:cubicBezTo>
                    <a:pt x="23425" y="0"/>
                    <a:pt x="45235" y="0"/>
                    <a:pt x="68661" y="0"/>
                  </a:cubicBezTo>
                  <a:cubicBezTo>
                    <a:pt x="68661" y="67045"/>
                    <a:pt x="68661" y="134091"/>
                    <a:pt x="68661" y="203559"/>
                  </a:cubicBezTo>
                  <a:cubicBezTo>
                    <a:pt x="61391" y="197097"/>
                    <a:pt x="55736" y="191443"/>
                    <a:pt x="48466" y="184980"/>
                  </a:cubicBezTo>
                  <a:cubicBezTo>
                    <a:pt x="44428" y="191443"/>
                    <a:pt x="40389" y="197097"/>
                    <a:pt x="35542" y="205175"/>
                  </a:cubicBezTo>
                  <a:cubicBezTo>
                    <a:pt x="30695" y="197905"/>
                    <a:pt x="27464" y="193058"/>
                    <a:pt x="21810" y="184980"/>
                  </a:cubicBezTo>
                  <a:cubicBezTo>
                    <a:pt x="14540" y="190635"/>
                    <a:pt x="8078" y="195481"/>
                    <a:pt x="0" y="202751"/>
                  </a:cubicBezTo>
                  <a:cubicBezTo>
                    <a:pt x="808" y="134091"/>
                    <a:pt x="808" y="67853"/>
                    <a:pt x="808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915">
              <a:extLst>
                <a:ext uri="{FF2B5EF4-FFF2-40B4-BE49-F238E27FC236}">
                  <a16:creationId xmlns:a16="http://schemas.microsoft.com/office/drawing/2014/main" id="{61432A0E-E8D3-4CE7-A29C-B16F5CE72873}"/>
                </a:ext>
              </a:extLst>
            </p:cNvPr>
            <p:cNvSpPr/>
            <p:nvPr/>
          </p:nvSpPr>
          <p:spPr>
            <a:xfrm>
              <a:off x="3131574" y="3460687"/>
              <a:ext cx="45854" cy="138653"/>
            </a:xfrm>
            <a:custGeom>
              <a:avLst/>
              <a:gdLst>
                <a:gd name="connsiteX0" fmla="*/ 0 w 67853"/>
                <a:gd name="connsiteY0" fmla="*/ 0 h 205174"/>
                <a:gd name="connsiteX1" fmla="*/ 67853 w 67853"/>
                <a:gd name="connsiteY1" fmla="*/ 0 h 205174"/>
                <a:gd name="connsiteX2" fmla="*/ 67853 w 67853"/>
                <a:gd name="connsiteY2" fmla="*/ 201943 h 205174"/>
                <a:gd name="connsiteX3" fmla="*/ 47659 w 67853"/>
                <a:gd name="connsiteY3" fmla="*/ 184173 h 205174"/>
                <a:gd name="connsiteX4" fmla="*/ 37158 w 67853"/>
                <a:gd name="connsiteY4" fmla="*/ 205175 h 205174"/>
                <a:gd name="connsiteX5" fmla="*/ 21810 w 67853"/>
                <a:gd name="connsiteY5" fmla="*/ 184980 h 205174"/>
                <a:gd name="connsiteX6" fmla="*/ 0 w 67853"/>
                <a:gd name="connsiteY6" fmla="*/ 201943 h 205174"/>
                <a:gd name="connsiteX7" fmla="*/ 0 w 67853"/>
                <a:gd name="connsiteY7" fmla="*/ 0 h 2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53" h="205174">
                  <a:moveTo>
                    <a:pt x="0" y="0"/>
                  </a:moveTo>
                  <a:cubicBezTo>
                    <a:pt x="23426" y="0"/>
                    <a:pt x="45235" y="0"/>
                    <a:pt x="67853" y="0"/>
                  </a:cubicBezTo>
                  <a:cubicBezTo>
                    <a:pt x="67853" y="67853"/>
                    <a:pt x="67853" y="134091"/>
                    <a:pt x="67853" y="201943"/>
                  </a:cubicBezTo>
                  <a:cubicBezTo>
                    <a:pt x="60583" y="195481"/>
                    <a:pt x="54929" y="190635"/>
                    <a:pt x="47659" y="184173"/>
                  </a:cubicBezTo>
                  <a:cubicBezTo>
                    <a:pt x="43620" y="191443"/>
                    <a:pt x="41196" y="197097"/>
                    <a:pt x="37158" y="205175"/>
                  </a:cubicBezTo>
                  <a:cubicBezTo>
                    <a:pt x="31503" y="197905"/>
                    <a:pt x="27464" y="192250"/>
                    <a:pt x="21810" y="184980"/>
                  </a:cubicBezTo>
                  <a:cubicBezTo>
                    <a:pt x="14540" y="190635"/>
                    <a:pt x="8078" y="195481"/>
                    <a:pt x="0" y="201943"/>
                  </a:cubicBezTo>
                  <a:cubicBezTo>
                    <a:pt x="0" y="134091"/>
                    <a:pt x="0" y="67045"/>
                    <a:pt x="0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916">
              <a:extLst>
                <a:ext uri="{FF2B5EF4-FFF2-40B4-BE49-F238E27FC236}">
                  <a16:creationId xmlns:a16="http://schemas.microsoft.com/office/drawing/2014/main" id="{0FAA7D57-423C-4362-836C-CC40C50825C6}"/>
                </a:ext>
              </a:extLst>
            </p:cNvPr>
            <p:cNvSpPr/>
            <p:nvPr/>
          </p:nvSpPr>
          <p:spPr>
            <a:xfrm>
              <a:off x="3210726" y="3460687"/>
              <a:ext cx="46399" cy="138107"/>
            </a:xfrm>
            <a:custGeom>
              <a:avLst/>
              <a:gdLst>
                <a:gd name="connsiteX0" fmla="*/ 68661 w 68660"/>
                <a:gd name="connsiteY0" fmla="*/ 0 h 204366"/>
                <a:gd name="connsiteX1" fmla="*/ 68661 w 68660"/>
                <a:gd name="connsiteY1" fmla="*/ 201136 h 204366"/>
                <a:gd name="connsiteX2" fmla="*/ 46851 w 68660"/>
                <a:gd name="connsiteY2" fmla="*/ 183365 h 204366"/>
                <a:gd name="connsiteX3" fmla="*/ 33119 w 68660"/>
                <a:gd name="connsiteY3" fmla="*/ 204367 h 204366"/>
                <a:gd name="connsiteX4" fmla="*/ 21810 w 68660"/>
                <a:gd name="connsiteY4" fmla="*/ 184173 h 204366"/>
                <a:gd name="connsiteX5" fmla="*/ 0 w 68660"/>
                <a:gd name="connsiteY5" fmla="*/ 202751 h 204366"/>
                <a:gd name="connsiteX6" fmla="*/ 0 w 68660"/>
                <a:gd name="connsiteY6" fmla="*/ 0 h 204366"/>
                <a:gd name="connsiteX7" fmla="*/ 68661 w 68660"/>
                <a:gd name="connsiteY7" fmla="*/ 0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60" h="204366">
                  <a:moveTo>
                    <a:pt x="68661" y="0"/>
                  </a:moveTo>
                  <a:cubicBezTo>
                    <a:pt x="68661" y="67853"/>
                    <a:pt x="68661" y="133283"/>
                    <a:pt x="68661" y="201136"/>
                  </a:cubicBezTo>
                  <a:cubicBezTo>
                    <a:pt x="60583" y="194674"/>
                    <a:pt x="54121" y="189827"/>
                    <a:pt x="46851" y="183365"/>
                  </a:cubicBezTo>
                  <a:cubicBezTo>
                    <a:pt x="42004" y="190635"/>
                    <a:pt x="37965" y="196289"/>
                    <a:pt x="33119" y="204367"/>
                  </a:cubicBezTo>
                  <a:cubicBezTo>
                    <a:pt x="29080" y="196289"/>
                    <a:pt x="25849" y="191443"/>
                    <a:pt x="21810" y="184173"/>
                  </a:cubicBezTo>
                  <a:cubicBezTo>
                    <a:pt x="14540" y="189827"/>
                    <a:pt x="8078" y="195481"/>
                    <a:pt x="0" y="202751"/>
                  </a:cubicBezTo>
                  <a:cubicBezTo>
                    <a:pt x="0" y="134091"/>
                    <a:pt x="0" y="67853"/>
                    <a:pt x="0" y="0"/>
                  </a:cubicBezTo>
                  <a:cubicBezTo>
                    <a:pt x="22618" y="0"/>
                    <a:pt x="45235" y="0"/>
                    <a:pt x="68661" y="0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921">
              <a:extLst>
                <a:ext uri="{FF2B5EF4-FFF2-40B4-BE49-F238E27FC236}">
                  <a16:creationId xmlns:a16="http://schemas.microsoft.com/office/drawing/2014/main" id="{CFE9244F-E5E0-4C07-9018-66C6AF0854C8}"/>
                </a:ext>
              </a:extLst>
            </p:cNvPr>
            <p:cNvSpPr/>
            <p:nvPr/>
          </p:nvSpPr>
          <p:spPr>
            <a:xfrm>
              <a:off x="3210181" y="4463467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922">
              <a:extLst>
                <a:ext uri="{FF2B5EF4-FFF2-40B4-BE49-F238E27FC236}">
                  <a16:creationId xmlns:a16="http://schemas.microsoft.com/office/drawing/2014/main" id="{43F83A57-3156-4F38-AD9E-B08BE53C4BA3}"/>
                </a:ext>
              </a:extLst>
            </p:cNvPr>
            <p:cNvSpPr/>
            <p:nvPr/>
          </p:nvSpPr>
          <p:spPr>
            <a:xfrm>
              <a:off x="3052968" y="4463467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925">
              <a:extLst>
                <a:ext uri="{FF2B5EF4-FFF2-40B4-BE49-F238E27FC236}">
                  <a16:creationId xmlns:a16="http://schemas.microsoft.com/office/drawing/2014/main" id="{154432E9-A7FE-43B6-A3C6-212DBA00EDEB}"/>
                </a:ext>
              </a:extLst>
            </p:cNvPr>
            <p:cNvSpPr/>
            <p:nvPr/>
          </p:nvSpPr>
          <p:spPr>
            <a:xfrm>
              <a:off x="3210181" y="4291515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926">
              <a:extLst>
                <a:ext uri="{FF2B5EF4-FFF2-40B4-BE49-F238E27FC236}">
                  <a16:creationId xmlns:a16="http://schemas.microsoft.com/office/drawing/2014/main" id="{BDDCF091-B478-4A70-B984-676D184851FC}"/>
                </a:ext>
              </a:extLst>
            </p:cNvPr>
            <p:cNvSpPr/>
            <p:nvPr/>
          </p:nvSpPr>
          <p:spPr>
            <a:xfrm>
              <a:off x="3131574" y="4291515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929">
              <a:extLst>
                <a:ext uri="{FF2B5EF4-FFF2-40B4-BE49-F238E27FC236}">
                  <a16:creationId xmlns:a16="http://schemas.microsoft.com/office/drawing/2014/main" id="{8CA84AC7-CBB3-46FB-BD47-DB368F4A71EC}"/>
                </a:ext>
              </a:extLst>
            </p:cNvPr>
            <p:cNvSpPr/>
            <p:nvPr/>
          </p:nvSpPr>
          <p:spPr>
            <a:xfrm>
              <a:off x="3052968" y="412447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930">
              <a:extLst>
                <a:ext uri="{FF2B5EF4-FFF2-40B4-BE49-F238E27FC236}">
                  <a16:creationId xmlns:a16="http://schemas.microsoft.com/office/drawing/2014/main" id="{D4087098-07AC-4791-8723-C2B7E436EF23}"/>
                </a:ext>
              </a:extLst>
            </p:cNvPr>
            <p:cNvSpPr/>
            <p:nvPr/>
          </p:nvSpPr>
          <p:spPr>
            <a:xfrm>
              <a:off x="3131574" y="412447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933">
              <a:extLst>
                <a:ext uri="{FF2B5EF4-FFF2-40B4-BE49-F238E27FC236}">
                  <a16:creationId xmlns:a16="http://schemas.microsoft.com/office/drawing/2014/main" id="{201E1356-7CC8-403D-B461-ED48BA6BB9B3}"/>
                </a:ext>
              </a:extLst>
            </p:cNvPr>
            <p:cNvSpPr/>
            <p:nvPr/>
          </p:nvSpPr>
          <p:spPr>
            <a:xfrm>
              <a:off x="3210181" y="3957437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934">
              <a:extLst>
                <a:ext uri="{FF2B5EF4-FFF2-40B4-BE49-F238E27FC236}">
                  <a16:creationId xmlns:a16="http://schemas.microsoft.com/office/drawing/2014/main" id="{C429DB09-D391-4DBC-B0B5-C0BF21DDD9F3}"/>
                </a:ext>
              </a:extLst>
            </p:cNvPr>
            <p:cNvSpPr/>
            <p:nvPr/>
          </p:nvSpPr>
          <p:spPr>
            <a:xfrm>
              <a:off x="3052968" y="3957437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937">
              <a:extLst>
                <a:ext uri="{FF2B5EF4-FFF2-40B4-BE49-F238E27FC236}">
                  <a16:creationId xmlns:a16="http://schemas.microsoft.com/office/drawing/2014/main" id="{2633BD74-9DF2-455A-A6AF-052B5155864D}"/>
                </a:ext>
              </a:extLst>
            </p:cNvPr>
            <p:cNvSpPr/>
            <p:nvPr/>
          </p:nvSpPr>
          <p:spPr>
            <a:xfrm>
              <a:off x="3210181" y="3790398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7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938">
              <a:extLst>
                <a:ext uri="{FF2B5EF4-FFF2-40B4-BE49-F238E27FC236}">
                  <a16:creationId xmlns:a16="http://schemas.microsoft.com/office/drawing/2014/main" id="{516FF48E-B7D3-4C19-B88D-D2CD4784BF41}"/>
                </a:ext>
              </a:extLst>
            </p:cNvPr>
            <p:cNvSpPr/>
            <p:nvPr/>
          </p:nvSpPr>
          <p:spPr>
            <a:xfrm>
              <a:off x="3131574" y="3790398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7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939">
              <a:extLst>
                <a:ext uri="{FF2B5EF4-FFF2-40B4-BE49-F238E27FC236}">
                  <a16:creationId xmlns:a16="http://schemas.microsoft.com/office/drawing/2014/main" id="{9FC85518-390F-4251-BF2E-E62C49DBA5C5}"/>
                </a:ext>
              </a:extLst>
            </p:cNvPr>
            <p:cNvSpPr/>
            <p:nvPr/>
          </p:nvSpPr>
          <p:spPr>
            <a:xfrm>
              <a:off x="3052968" y="3790398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7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943">
              <a:extLst>
                <a:ext uri="{FF2B5EF4-FFF2-40B4-BE49-F238E27FC236}">
                  <a16:creationId xmlns:a16="http://schemas.microsoft.com/office/drawing/2014/main" id="{8843D74E-2485-4671-8E39-102E1351AB6A}"/>
                </a:ext>
              </a:extLst>
            </p:cNvPr>
            <p:cNvSpPr/>
            <p:nvPr/>
          </p:nvSpPr>
          <p:spPr>
            <a:xfrm>
              <a:off x="3131574" y="362499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944">
              <a:extLst>
                <a:ext uri="{FF2B5EF4-FFF2-40B4-BE49-F238E27FC236}">
                  <a16:creationId xmlns:a16="http://schemas.microsoft.com/office/drawing/2014/main" id="{CC9CABA4-5825-4D6A-8C40-47F6E4DA3255}"/>
                </a:ext>
              </a:extLst>
            </p:cNvPr>
            <p:cNvSpPr/>
            <p:nvPr/>
          </p:nvSpPr>
          <p:spPr>
            <a:xfrm>
              <a:off x="3212365" y="3624996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945">
              <a:extLst>
                <a:ext uri="{FF2B5EF4-FFF2-40B4-BE49-F238E27FC236}">
                  <a16:creationId xmlns:a16="http://schemas.microsoft.com/office/drawing/2014/main" id="{1E2FE60D-3412-42A3-8547-56E34D98FCC1}"/>
                </a:ext>
              </a:extLst>
            </p:cNvPr>
            <p:cNvSpPr/>
            <p:nvPr/>
          </p:nvSpPr>
          <p:spPr>
            <a:xfrm>
              <a:off x="3052968" y="3624996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947">
              <a:extLst>
                <a:ext uri="{FF2B5EF4-FFF2-40B4-BE49-F238E27FC236}">
                  <a16:creationId xmlns:a16="http://schemas.microsoft.com/office/drawing/2014/main" id="{CD674824-437E-4F76-A740-131C3D62BB29}"/>
                </a:ext>
              </a:extLst>
            </p:cNvPr>
            <p:cNvSpPr/>
            <p:nvPr/>
          </p:nvSpPr>
          <p:spPr>
            <a:xfrm>
              <a:off x="3133758" y="5628919"/>
              <a:ext cx="45854" cy="137562"/>
            </a:xfrm>
            <a:custGeom>
              <a:avLst/>
              <a:gdLst>
                <a:gd name="connsiteX0" fmla="*/ 0 w 67853"/>
                <a:gd name="connsiteY0" fmla="*/ 808 h 203559"/>
                <a:gd name="connsiteX1" fmla="*/ 35542 w 67853"/>
                <a:gd name="connsiteY1" fmla="*/ 0 h 203559"/>
                <a:gd name="connsiteX2" fmla="*/ 46851 w 67853"/>
                <a:gd name="connsiteY2" fmla="*/ 19387 h 203559"/>
                <a:gd name="connsiteX3" fmla="*/ 67853 w 67853"/>
                <a:gd name="connsiteY3" fmla="*/ 1616 h 203559"/>
                <a:gd name="connsiteX4" fmla="*/ 67853 w 67853"/>
                <a:gd name="connsiteY4" fmla="*/ 203559 h 203559"/>
                <a:gd name="connsiteX5" fmla="*/ 0 w 67853"/>
                <a:gd name="connsiteY5" fmla="*/ 203559 h 203559"/>
                <a:gd name="connsiteX6" fmla="*/ 0 w 67853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5706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949">
              <a:extLst>
                <a:ext uri="{FF2B5EF4-FFF2-40B4-BE49-F238E27FC236}">
                  <a16:creationId xmlns:a16="http://schemas.microsoft.com/office/drawing/2014/main" id="{34DDD8CE-C9A0-4AC6-9639-1F78D9268B59}"/>
                </a:ext>
              </a:extLst>
            </p:cNvPr>
            <p:cNvSpPr/>
            <p:nvPr/>
          </p:nvSpPr>
          <p:spPr>
            <a:xfrm>
              <a:off x="3055151" y="5289383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950">
              <a:extLst>
                <a:ext uri="{FF2B5EF4-FFF2-40B4-BE49-F238E27FC236}">
                  <a16:creationId xmlns:a16="http://schemas.microsoft.com/office/drawing/2014/main" id="{7E7251D8-04F9-412B-A1E9-E8617FC47267}"/>
                </a:ext>
              </a:extLst>
            </p:cNvPr>
            <p:cNvSpPr/>
            <p:nvPr/>
          </p:nvSpPr>
          <p:spPr>
            <a:xfrm>
              <a:off x="3055151" y="5448233"/>
              <a:ext cx="45853" cy="137561"/>
            </a:xfrm>
            <a:custGeom>
              <a:avLst/>
              <a:gdLst>
                <a:gd name="connsiteX0" fmla="*/ 0 w 67852"/>
                <a:gd name="connsiteY0" fmla="*/ 808 h 203558"/>
                <a:gd name="connsiteX1" fmla="*/ 35542 w 67852"/>
                <a:gd name="connsiteY1" fmla="*/ 0 h 203558"/>
                <a:gd name="connsiteX2" fmla="*/ 46851 w 67852"/>
                <a:gd name="connsiteY2" fmla="*/ 19386 h 203558"/>
                <a:gd name="connsiteX3" fmla="*/ 67853 w 67852"/>
                <a:gd name="connsiteY3" fmla="*/ 1615 h 203558"/>
                <a:gd name="connsiteX4" fmla="*/ 67853 w 67852"/>
                <a:gd name="connsiteY4" fmla="*/ 203559 h 203558"/>
                <a:gd name="connsiteX5" fmla="*/ 0 w 67852"/>
                <a:gd name="connsiteY5" fmla="*/ 203559 h 203558"/>
                <a:gd name="connsiteX6" fmla="*/ 0 w 67852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5706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954">
              <a:extLst>
                <a:ext uri="{FF2B5EF4-FFF2-40B4-BE49-F238E27FC236}">
                  <a16:creationId xmlns:a16="http://schemas.microsoft.com/office/drawing/2014/main" id="{06E2D2B3-9F75-4FF5-9D71-2CFD621A0B71}"/>
                </a:ext>
              </a:extLst>
            </p:cNvPr>
            <p:cNvSpPr/>
            <p:nvPr/>
          </p:nvSpPr>
          <p:spPr>
            <a:xfrm>
              <a:off x="3055151" y="4955304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3"/>
                    <a:pt x="42812" y="12117"/>
                    <a:pt x="46851" y="19387"/>
                  </a:cubicBezTo>
                  <a:cubicBezTo>
                    <a:pt x="54121" y="12925"/>
                    <a:pt x="59775" y="8078"/>
                    <a:pt x="67853" y="1616"/>
                  </a:cubicBezTo>
                  <a:cubicBezTo>
                    <a:pt x="67853" y="69469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955">
              <a:extLst>
                <a:ext uri="{FF2B5EF4-FFF2-40B4-BE49-F238E27FC236}">
                  <a16:creationId xmlns:a16="http://schemas.microsoft.com/office/drawing/2014/main" id="{ACA864CA-3415-41FB-8F1C-DA94F8299ADF}"/>
                </a:ext>
              </a:extLst>
            </p:cNvPr>
            <p:cNvSpPr/>
            <p:nvPr/>
          </p:nvSpPr>
          <p:spPr>
            <a:xfrm>
              <a:off x="3210181" y="4954758"/>
              <a:ext cx="45853" cy="137562"/>
            </a:xfrm>
            <a:custGeom>
              <a:avLst/>
              <a:gdLst>
                <a:gd name="connsiteX0" fmla="*/ 0 w 67852"/>
                <a:gd name="connsiteY0" fmla="*/ 808 h 203559"/>
                <a:gd name="connsiteX1" fmla="*/ 35542 w 67852"/>
                <a:gd name="connsiteY1" fmla="*/ 0 h 203559"/>
                <a:gd name="connsiteX2" fmla="*/ 46851 w 67852"/>
                <a:gd name="connsiteY2" fmla="*/ 19387 h 203559"/>
                <a:gd name="connsiteX3" fmla="*/ 67853 w 67852"/>
                <a:gd name="connsiteY3" fmla="*/ 1616 h 203559"/>
                <a:gd name="connsiteX4" fmla="*/ 67853 w 67852"/>
                <a:gd name="connsiteY4" fmla="*/ 203559 h 203559"/>
                <a:gd name="connsiteX5" fmla="*/ 0 w 67852"/>
                <a:gd name="connsiteY5" fmla="*/ 203559 h 203559"/>
                <a:gd name="connsiteX6" fmla="*/ 0 w 67852"/>
                <a:gd name="connsiteY6" fmla="*/ 808 h 2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2" h="203559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7"/>
                  </a:cubicBezTo>
                  <a:cubicBezTo>
                    <a:pt x="54121" y="12924"/>
                    <a:pt x="59775" y="8078"/>
                    <a:pt x="67853" y="1616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5" y="203559"/>
                    <a:pt x="0" y="203559"/>
                  </a:cubicBezTo>
                  <a:cubicBezTo>
                    <a:pt x="0" y="136514"/>
                    <a:pt x="0" y="71084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957">
              <a:extLst>
                <a:ext uri="{FF2B5EF4-FFF2-40B4-BE49-F238E27FC236}">
                  <a16:creationId xmlns:a16="http://schemas.microsoft.com/office/drawing/2014/main" id="{7E5B7BB4-88C6-49DA-8390-5B3B5877DE06}"/>
                </a:ext>
              </a:extLst>
            </p:cNvPr>
            <p:cNvSpPr/>
            <p:nvPr/>
          </p:nvSpPr>
          <p:spPr>
            <a:xfrm>
              <a:off x="3131574" y="4790449"/>
              <a:ext cx="45854" cy="137561"/>
            </a:xfrm>
            <a:custGeom>
              <a:avLst/>
              <a:gdLst>
                <a:gd name="connsiteX0" fmla="*/ 0 w 67853"/>
                <a:gd name="connsiteY0" fmla="*/ 808 h 203558"/>
                <a:gd name="connsiteX1" fmla="*/ 35542 w 67853"/>
                <a:gd name="connsiteY1" fmla="*/ 0 h 203558"/>
                <a:gd name="connsiteX2" fmla="*/ 46851 w 67853"/>
                <a:gd name="connsiteY2" fmla="*/ 19386 h 203558"/>
                <a:gd name="connsiteX3" fmla="*/ 67853 w 67853"/>
                <a:gd name="connsiteY3" fmla="*/ 1615 h 203558"/>
                <a:gd name="connsiteX4" fmla="*/ 67853 w 67853"/>
                <a:gd name="connsiteY4" fmla="*/ 203559 h 203558"/>
                <a:gd name="connsiteX5" fmla="*/ 0 w 67853"/>
                <a:gd name="connsiteY5" fmla="*/ 203559 h 203558"/>
                <a:gd name="connsiteX6" fmla="*/ 0 w 67853"/>
                <a:gd name="connsiteY6" fmla="*/ 808 h 20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3" h="203558">
                  <a:moveTo>
                    <a:pt x="0" y="808"/>
                  </a:moveTo>
                  <a:cubicBezTo>
                    <a:pt x="18579" y="21810"/>
                    <a:pt x="20194" y="21810"/>
                    <a:pt x="35542" y="0"/>
                  </a:cubicBezTo>
                  <a:cubicBezTo>
                    <a:pt x="39581" y="6462"/>
                    <a:pt x="42812" y="12117"/>
                    <a:pt x="46851" y="19386"/>
                  </a:cubicBezTo>
                  <a:cubicBezTo>
                    <a:pt x="54121" y="12924"/>
                    <a:pt x="59775" y="8078"/>
                    <a:pt x="67853" y="1615"/>
                  </a:cubicBezTo>
                  <a:cubicBezTo>
                    <a:pt x="67853" y="69468"/>
                    <a:pt x="67853" y="135706"/>
                    <a:pt x="67853" y="203559"/>
                  </a:cubicBezTo>
                  <a:cubicBezTo>
                    <a:pt x="45235" y="203559"/>
                    <a:pt x="23426" y="203559"/>
                    <a:pt x="0" y="203559"/>
                  </a:cubicBezTo>
                  <a:cubicBezTo>
                    <a:pt x="0" y="135706"/>
                    <a:pt x="0" y="70276"/>
                    <a:pt x="0" y="808"/>
                  </a:cubicBezTo>
                  <a:close/>
                </a:path>
              </a:pathLst>
            </a:custGeom>
            <a:grpFill/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2" name="Oval 2">
            <a:extLst>
              <a:ext uri="{FF2B5EF4-FFF2-40B4-BE49-F238E27FC236}">
                <a16:creationId xmlns:a16="http://schemas.microsoft.com/office/drawing/2014/main" id="{8467C2EA-BB09-4062-8376-53467ADF62C7}"/>
              </a:ext>
            </a:extLst>
          </p:cNvPr>
          <p:cNvSpPr/>
          <p:nvPr/>
        </p:nvSpPr>
        <p:spPr>
          <a:xfrm rot="16200000" flipH="1">
            <a:off x="5526941" y="3584704"/>
            <a:ext cx="731520" cy="73152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00B9152A-EF74-4CC9-B6A2-66B4B5E0BD4B}"/>
              </a:ext>
            </a:extLst>
          </p:cNvPr>
          <p:cNvSpPr/>
          <p:nvPr/>
        </p:nvSpPr>
        <p:spPr>
          <a:xfrm rot="16200000" flipH="1">
            <a:off x="5981964" y="5002662"/>
            <a:ext cx="731520" cy="73152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7F8396C7-3292-479B-809E-F99819380EF1}"/>
              </a:ext>
            </a:extLst>
          </p:cNvPr>
          <p:cNvSpPr/>
          <p:nvPr/>
        </p:nvSpPr>
        <p:spPr>
          <a:xfrm rot="16200000" flipH="1">
            <a:off x="6058542" y="2204067"/>
            <a:ext cx="731520" cy="73152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Freeform: Shape 6">
            <a:extLst>
              <a:ext uri="{FF2B5EF4-FFF2-40B4-BE49-F238E27FC236}">
                <a16:creationId xmlns:a16="http://schemas.microsoft.com/office/drawing/2014/main" id="{58CD0C79-85C0-44AD-8326-26B8C7FCE5EE}"/>
              </a:ext>
            </a:extLst>
          </p:cNvPr>
          <p:cNvSpPr/>
          <p:nvPr/>
        </p:nvSpPr>
        <p:spPr>
          <a:xfrm rot="16200000" flipH="1">
            <a:off x="4618261" y="3217319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Isosceles Triangle 22">
            <a:extLst>
              <a:ext uri="{FF2B5EF4-FFF2-40B4-BE49-F238E27FC236}">
                <a16:creationId xmlns:a16="http://schemas.microsoft.com/office/drawing/2014/main" id="{D54149BC-2EE9-4D30-95D4-73317C817E09}"/>
              </a:ext>
            </a:extLst>
          </p:cNvPr>
          <p:cNvSpPr/>
          <p:nvPr/>
        </p:nvSpPr>
        <p:spPr>
          <a:xfrm rot="1800000" flipH="1">
            <a:off x="5733128" y="3791625"/>
            <a:ext cx="317731" cy="31767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A7071882-602F-40D8-8E36-599352428A33}"/>
              </a:ext>
            </a:extLst>
          </p:cNvPr>
          <p:cNvSpPr>
            <a:spLocks/>
          </p:cNvSpPr>
          <p:nvPr/>
        </p:nvSpPr>
        <p:spPr>
          <a:xfrm flipH="1">
            <a:off x="6258461" y="2413794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 39">
            <a:extLst>
              <a:ext uri="{FF2B5EF4-FFF2-40B4-BE49-F238E27FC236}">
                <a16:creationId xmlns:a16="http://schemas.microsoft.com/office/drawing/2014/main" id="{B9BE3920-839E-49B4-A53C-191FBF723893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6189938" y="5226333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9" name="Group 10">
            <a:extLst>
              <a:ext uri="{FF2B5EF4-FFF2-40B4-BE49-F238E27FC236}">
                <a16:creationId xmlns:a16="http://schemas.microsoft.com/office/drawing/2014/main" id="{2336A325-0FBE-4866-9A13-929209C82C37}"/>
              </a:ext>
            </a:extLst>
          </p:cNvPr>
          <p:cNvGrpSpPr/>
          <p:nvPr/>
        </p:nvGrpSpPr>
        <p:grpSpPr>
          <a:xfrm flipH="1">
            <a:off x="1816329" y="2270116"/>
            <a:ext cx="4060661" cy="713214"/>
            <a:chOff x="6565695" y="2053509"/>
            <a:chExt cx="2037996" cy="7132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CB35C3-E2D7-43F4-B579-0598738F1C3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4F1337B-9DC9-449B-B8D7-E2B24CF19157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13">
            <a:extLst>
              <a:ext uri="{FF2B5EF4-FFF2-40B4-BE49-F238E27FC236}">
                <a16:creationId xmlns:a16="http://schemas.microsoft.com/office/drawing/2014/main" id="{3EE8A926-4A72-452D-B5C1-143DA3AD5F1F}"/>
              </a:ext>
            </a:extLst>
          </p:cNvPr>
          <p:cNvGrpSpPr/>
          <p:nvPr/>
        </p:nvGrpSpPr>
        <p:grpSpPr>
          <a:xfrm flipH="1">
            <a:off x="1027692" y="3664455"/>
            <a:ext cx="4060661" cy="713214"/>
            <a:chOff x="6565695" y="2053509"/>
            <a:chExt cx="2037996" cy="71321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86A6034-D7B1-42B2-A528-0995CF46779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5137F99-7F2B-4193-BF07-F096844B21EE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F956AA9B-F691-489A-9B5B-51741B03B466}"/>
              </a:ext>
            </a:extLst>
          </p:cNvPr>
          <p:cNvGrpSpPr/>
          <p:nvPr/>
        </p:nvGrpSpPr>
        <p:grpSpPr>
          <a:xfrm flipH="1">
            <a:off x="1816329" y="5058794"/>
            <a:ext cx="4060661" cy="713214"/>
            <a:chOff x="6565695" y="1427346"/>
            <a:chExt cx="2037996" cy="7132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5101D2A-60D1-4DD9-97AB-CB1B091D158D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2DCFD24-8FC4-44BE-9E1F-1438D16F22C4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18" name="Graphic 95">
            <a:extLst>
              <a:ext uri="{FF2B5EF4-FFF2-40B4-BE49-F238E27FC236}">
                <a16:creationId xmlns:a16="http://schemas.microsoft.com/office/drawing/2014/main" id="{C58B6977-FA6A-42EE-BCE2-74D0EA3B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9411" y="1747281"/>
            <a:ext cx="2919417" cy="1614249"/>
          </a:xfrm>
          <a:prstGeom prst="rect">
            <a:avLst/>
          </a:prstGeom>
        </p:spPr>
      </p:pic>
      <p:grpSp>
        <p:nvGrpSpPr>
          <p:cNvPr id="417" name="그룹 416">
            <a:extLst>
              <a:ext uri="{FF2B5EF4-FFF2-40B4-BE49-F238E27FC236}">
                <a16:creationId xmlns:a16="http://schemas.microsoft.com/office/drawing/2014/main" id="{20B1041D-75E3-4F97-B742-C1D8517DCC50}"/>
              </a:ext>
            </a:extLst>
          </p:cNvPr>
          <p:cNvGrpSpPr/>
          <p:nvPr/>
        </p:nvGrpSpPr>
        <p:grpSpPr>
          <a:xfrm>
            <a:off x="8201928" y="2576610"/>
            <a:ext cx="1395608" cy="1392088"/>
            <a:chOff x="7979137" y="3249317"/>
            <a:chExt cx="1395608" cy="1392088"/>
          </a:xfrm>
        </p:grpSpPr>
        <p:sp>
          <p:nvSpPr>
            <p:cNvPr id="416" name="타원 415">
              <a:extLst>
                <a:ext uri="{FF2B5EF4-FFF2-40B4-BE49-F238E27FC236}">
                  <a16:creationId xmlns:a16="http://schemas.microsoft.com/office/drawing/2014/main" id="{3759A6AC-D541-496B-9499-5F5996906205}"/>
                </a:ext>
              </a:extLst>
            </p:cNvPr>
            <p:cNvSpPr/>
            <p:nvPr/>
          </p:nvSpPr>
          <p:spPr>
            <a:xfrm>
              <a:off x="8182513" y="3447888"/>
              <a:ext cx="976974" cy="976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B3CA63-1041-4504-8478-58669F5BFA24}"/>
                </a:ext>
              </a:extLst>
            </p:cNvPr>
            <p:cNvSpPr/>
            <p:nvPr/>
          </p:nvSpPr>
          <p:spPr>
            <a:xfrm rot="794457">
              <a:off x="7979137" y="3249317"/>
              <a:ext cx="1395608" cy="1392088"/>
            </a:xfrm>
            <a:custGeom>
              <a:avLst/>
              <a:gdLst>
                <a:gd name="connsiteX0" fmla="*/ 1802423 w 3219215"/>
                <a:gd name="connsiteY0" fmla="*/ 0 h 3211105"/>
                <a:gd name="connsiteX1" fmla="*/ 1896413 w 3219215"/>
                <a:gd name="connsiteY1" fmla="*/ 15474 h 3211105"/>
                <a:gd name="connsiteX2" fmla="*/ 1944947 w 3219215"/>
                <a:gd name="connsiteY2" fmla="*/ 72273 h 3211105"/>
                <a:gd name="connsiteX3" fmla="*/ 1943803 w 3219215"/>
                <a:gd name="connsiteY3" fmla="*/ 234843 h 3211105"/>
                <a:gd name="connsiteX4" fmla="*/ 1975456 w 3219215"/>
                <a:gd name="connsiteY4" fmla="*/ 282761 h 3211105"/>
                <a:gd name="connsiteX5" fmla="*/ 2115254 w 3219215"/>
                <a:gd name="connsiteY5" fmla="*/ 322941 h 3211105"/>
                <a:gd name="connsiteX6" fmla="*/ 2211178 w 3219215"/>
                <a:gd name="connsiteY6" fmla="*/ 214181 h 3211105"/>
                <a:gd name="connsiteX7" fmla="*/ 2359943 w 3219215"/>
                <a:gd name="connsiteY7" fmla="*/ 178748 h 3211105"/>
                <a:gd name="connsiteX8" fmla="*/ 2413049 w 3219215"/>
                <a:gd name="connsiteY8" fmla="*/ 302983 h 3211105"/>
                <a:gd name="connsiteX9" fmla="*/ 2372516 w 3219215"/>
                <a:gd name="connsiteY9" fmla="*/ 437505 h 3211105"/>
                <a:gd name="connsiteX10" fmla="*/ 2382012 w 3219215"/>
                <a:gd name="connsiteY10" fmla="*/ 477246 h 3211105"/>
                <a:gd name="connsiteX11" fmla="*/ 2502291 w 3219215"/>
                <a:gd name="connsiteY11" fmla="*/ 571588 h 3211105"/>
                <a:gd name="connsiteX12" fmla="*/ 2705745 w 3219215"/>
                <a:gd name="connsiteY12" fmla="*/ 439000 h 3211105"/>
                <a:gd name="connsiteX13" fmla="*/ 2843520 w 3219215"/>
                <a:gd name="connsiteY13" fmla="*/ 565873 h 3211105"/>
                <a:gd name="connsiteX14" fmla="*/ 2689215 w 3219215"/>
                <a:gd name="connsiteY14" fmla="*/ 775306 h 3211105"/>
                <a:gd name="connsiteX15" fmla="*/ 2770017 w 3219215"/>
                <a:gd name="connsiteY15" fmla="*/ 898662 h 3211105"/>
                <a:gd name="connsiteX16" fmla="*/ 2811253 w 3219215"/>
                <a:gd name="connsiteY16" fmla="*/ 914136 h 3211105"/>
                <a:gd name="connsiteX17" fmla="*/ 3033962 w 3219215"/>
                <a:gd name="connsiteY17" fmla="*/ 861382 h 3211105"/>
                <a:gd name="connsiteX18" fmla="*/ 3112829 w 3219215"/>
                <a:gd name="connsiteY18" fmla="*/ 1026150 h 3211105"/>
                <a:gd name="connsiteX19" fmla="*/ 2934785 w 3219215"/>
                <a:gd name="connsiteY19" fmla="*/ 1147220 h 3211105"/>
                <a:gd name="connsiteX20" fmla="*/ 2906649 w 3219215"/>
                <a:gd name="connsiteY20" fmla="*/ 1220460 h 3211105"/>
                <a:gd name="connsiteX21" fmla="*/ 2917903 w 3219215"/>
                <a:gd name="connsiteY21" fmla="*/ 1262839 h 3211105"/>
                <a:gd name="connsiteX22" fmla="*/ 3022883 w 3219215"/>
                <a:gd name="connsiteY22" fmla="*/ 1352872 h 3211105"/>
                <a:gd name="connsiteX23" fmla="*/ 3199433 w 3219215"/>
                <a:gd name="connsiteY23" fmla="*/ 1370633 h 3211105"/>
                <a:gd name="connsiteX24" fmla="*/ 3219216 w 3219215"/>
                <a:gd name="connsiteY24" fmla="*/ 1547974 h 3211105"/>
                <a:gd name="connsiteX25" fmla="*/ 3000463 w 3219215"/>
                <a:gd name="connsiteY25" fmla="*/ 1612509 h 3211105"/>
                <a:gd name="connsiteX26" fmla="*/ 2953952 w 3219215"/>
                <a:gd name="connsiteY26" fmla="*/ 1668956 h 3211105"/>
                <a:gd name="connsiteX27" fmla="*/ 2952281 w 3219215"/>
                <a:gd name="connsiteY27" fmla="*/ 1788619 h 3211105"/>
                <a:gd name="connsiteX28" fmla="*/ 3058756 w 3219215"/>
                <a:gd name="connsiteY28" fmla="*/ 1843659 h 3211105"/>
                <a:gd name="connsiteX29" fmla="*/ 3187827 w 3219215"/>
                <a:gd name="connsiteY29" fmla="*/ 1900457 h 3211105"/>
                <a:gd name="connsiteX30" fmla="*/ 3146415 w 3219215"/>
                <a:gd name="connsiteY30" fmla="*/ 2061445 h 3211105"/>
                <a:gd name="connsiteX31" fmla="*/ 3111950 w 3219215"/>
                <a:gd name="connsiteY31" fmla="*/ 2075864 h 3211105"/>
                <a:gd name="connsiteX32" fmla="*/ 2910078 w 3219215"/>
                <a:gd name="connsiteY32" fmla="*/ 2064522 h 3211105"/>
                <a:gd name="connsiteX33" fmla="*/ 2863303 w 3219215"/>
                <a:gd name="connsiteY33" fmla="*/ 2092218 h 3211105"/>
                <a:gd name="connsiteX34" fmla="*/ 2804658 w 3219215"/>
                <a:gd name="connsiteY34" fmla="*/ 2215925 h 3211105"/>
                <a:gd name="connsiteX35" fmla="*/ 3003101 w 3219215"/>
                <a:gd name="connsiteY35" fmla="*/ 2402498 h 3211105"/>
                <a:gd name="connsiteX36" fmla="*/ 2902341 w 3219215"/>
                <a:gd name="connsiteY36" fmla="*/ 2559001 h 3211105"/>
                <a:gd name="connsiteX37" fmla="*/ 2693611 w 3219215"/>
                <a:gd name="connsiteY37" fmla="*/ 2467561 h 3211105"/>
                <a:gd name="connsiteX38" fmla="*/ 2626614 w 3219215"/>
                <a:gd name="connsiteY38" fmla="*/ 2480750 h 3211105"/>
                <a:gd name="connsiteX39" fmla="*/ 2546956 w 3219215"/>
                <a:gd name="connsiteY39" fmla="*/ 2575883 h 3211105"/>
                <a:gd name="connsiteX40" fmla="*/ 2599534 w 3219215"/>
                <a:gd name="connsiteY40" fmla="*/ 2687633 h 3211105"/>
                <a:gd name="connsiteX41" fmla="*/ 2667059 w 3219215"/>
                <a:gd name="connsiteY41" fmla="*/ 2814242 h 3211105"/>
                <a:gd name="connsiteX42" fmla="*/ 2521019 w 3219215"/>
                <a:gd name="connsiteY42" fmla="*/ 2928982 h 3211105"/>
                <a:gd name="connsiteX43" fmla="*/ 2349129 w 3219215"/>
                <a:gd name="connsiteY43" fmla="*/ 2774325 h 3211105"/>
                <a:gd name="connsiteX44" fmla="*/ 2285473 w 3219215"/>
                <a:gd name="connsiteY44" fmla="*/ 2765269 h 3211105"/>
                <a:gd name="connsiteX45" fmla="*/ 2179437 w 3219215"/>
                <a:gd name="connsiteY45" fmla="*/ 2836135 h 3211105"/>
                <a:gd name="connsiteX46" fmla="*/ 2192362 w 3219215"/>
                <a:gd name="connsiteY46" fmla="*/ 2959843 h 3211105"/>
                <a:gd name="connsiteX47" fmla="*/ 2213727 w 3219215"/>
                <a:gd name="connsiteY47" fmla="*/ 3088562 h 3211105"/>
                <a:gd name="connsiteX48" fmla="*/ 2200979 w 3219215"/>
                <a:gd name="connsiteY48" fmla="*/ 3097354 h 3211105"/>
                <a:gd name="connsiteX49" fmla="*/ 2039728 w 3219215"/>
                <a:gd name="connsiteY49" fmla="*/ 3157230 h 3211105"/>
                <a:gd name="connsiteX50" fmla="*/ 1929208 w 3219215"/>
                <a:gd name="connsiteY50" fmla="*/ 2958260 h 3211105"/>
                <a:gd name="connsiteX51" fmla="*/ 1870564 w 3219215"/>
                <a:gd name="connsiteY51" fmla="*/ 2928102 h 3211105"/>
                <a:gd name="connsiteX52" fmla="*/ 1725139 w 3219215"/>
                <a:gd name="connsiteY52" fmla="*/ 3060954 h 3211105"/>
                <a:gd name="connsiteX53" fmla="*/ 1695597 w 3219215"/>
                <a:gd name="connsiteY53" fmla="*/ 3210687 h 3211105"/>
                <a:gd name="connsiteX54" fmla="*/ 1531884 w 3219215"/>
                <a:gd name="connsiteY54" fmla="*/ 3209280 h 3211105"/>
                <a:gd name="connsiteX55" fmla="*/ 1505419 w 3219215"/>
                <a:gd name="connsiteY55" fmla="*/ 3178859 h 3211105"/>
                <a:gd name="connsiteX56" fmla="*/ 1467172 w 3219215"/>
                <a:gd name="connsiteY56" fmla="*/ 2984989 h 3211105"/>
                <a:gd name="connsiteX57" fmla="*/ 1426552 w 3219215"/>
                <a:gd name="connsiteY57" fmla="*/ 2943665 h 3211105"/>
                <a:gd name="connsiteX58" fmla="*/ 1303460 w 3219215"/>
                <a:gd name="connsiteY58" fmla="*/ 2930476 h 3211105"/>
                <a:gd name="connsiteX59" fmla="*/ 1237078 w 3219215"/>
                <a:gd name="connsiteY59" fmla="*/ 3035193 h 3211105"/>
                <a:gd name="connsiteX60" fmla="*/ 1167970 w 3219215"/>
                <a:gd name="connsiteY60" fmla="*/ 3142811 h 3211105"/>
                <a:gd name="connsiteX61" fmla="*/ 1044790 w 3219215"/>
                <a:gd name="connsiteY61" fmla="*/ 3112477 h 3211105"/>
                <a:gd name="connsiteX62" fmla="*/ 991948 w 3219215"/>
                <a:gd name="connsiteY62" fmla="*/ 3095156 h 3211105"/>
                <a:gd name="connsiteX63" fmla="*/ 1025447 w 3219215"/>
                <a:gd name="connsiteY63" fmla="*/ 2872447 h 3211105"/>
                <a:gd name="connsiteX64" fmla="*/ 1000037 w 3219215"/>
                <a:gd name="connsiteY64" fmla="*/ 2816352 h 3211105"/>
                <a:gd name="connsiteX65" fmla="*/ 888287 w 3219215"/>
                <a:gd name="connsiteY65" fmla="*/ 2762631 h 3211105"/>
                <a:gd name="connsiteX66" fmla="*/ 795088 w 3219215"/>
                <a:gd name="connsiteY66" fmla="*/ 2837366 h 3211105"/>
                <a:gd name="connsiteX67" fmla="*/ 694329 w 3219215"/>
                <a:gd name="connsiteY67" fmla="*/ 2928718 h 3211105"/>
                <a:gd name="connsiteX68" fmla="*/ 618891 w 3219215"/>
                <a:gd name="connsiteY68" fmla="*/ 2869546 h 3211105"/>
                <a:gd name="connsiteX69" fmla="*/ 546090 w 3219215"/>
                <a:gd name="connsiteY69" fmla="*/ 2812308 h 3211105"/>
                <a:gd name="connsiteX70" fmla="*/ 648609 w 3219215"/>
                <a:gd name="connsiteY70" fmla="*/ 2610876 h 3211105"/>
                <a:gd name="connsiteX71" fmla="*/ 640696 w 3219215"/>
                <a:gd name="connsiteY71" fmla="*/ 2557682 h 3211105"/>
                <a:gd name="connsiteX72" fmla="*/ 551278 w 3219215"/>
                <a:gd name="connsiteY72" fmla="*/ 2462022 h 3211105"/>
                <a:gd name="connsiteX73" fmla="*/ 316347 w 3219215"/>
                <a:gd name="connsiteY73" fmla="*/ 2560760 h 3211105"/>
                <a:gd name="connsiteX74" fmla="*/ 208905 w 3219215"/>
                <a:gd name="connsiteY74" fmla="*/ 2405224 h 3211105"/>
                <a:gd name="connsiteX75" fmla="*/ 370244 w 3219215"/>
                <a:gd name="connsiteY75" fmla="*/ 2253117 h 3211105"/>
                <a:gd name="connsiteX76" fmla="*/ 382553 w 3219215"/>
                <a:gd name="connsiteY76" fmla="*/ 2200451 h 3211105"/>
                <a:gd name="connsiteX77" fmla="*/ 208993 w 3219215"/>
                <a:gd name="connsiteY77" fmla="*/ 2085184 h 3211105"/>
                <a:gd name="connsiteX78" fmla="*/ 187012 w 3219215"/>
                <a:gd name="connsiteY78" fmla="*/ 2085887 h 3211105"/>
                <a:gd name="connsiteX79" fmla="*/ 81681 w 3219215"/>
                <a:gd name="connsiteY79" fmla="*/ 2083777 h 3211105"/>
                <a:gd name="connsiteX80" fmla="*/ 47478 w 3219215"/>
                <a:gd name="connsiteY80" fmla="*/ 1982929 h 3211105"/>
                <a:gd name="connsiteX81" fmla="*/ 30070 w 3219215"/>
                <a:gd name="connsiteY81" fmla="*/ 1911448 h 3211105"/>
                <a:gd name="connsiteX82" fmla="*/ 222006 w 3219215"/>
                <a:gd name="connsiteY82" fmla="*/ 1822997 h 3211105"/>
                <a:gd name="connsiteX83" fmla="*/ 252779 w 3219215"/>
                <a:gd name="connsiteY83" fmla="*/ 1769628 h 3211105"/>
                <a:gd name="connsiteX84" fmla="*/ 248471 w 3219215"/>
                <a:gd name="connsiteY84" fmla="*/ 1721446 h 3211105"/>
                <a:gd name="connsiteX85" fmla="*/ 165120 w 3219215"/>
                <a:gd name="connsiteY85" fmla="*/ 1619367 h 3211105"/>
                <a:gd name="connsiteX86" fmla="*/ 0 w 3219215"/>
                <a:gd name="connsiteY86" fmla="*/ 1573823 h 3211105"/>
                <a:gd name="connsiteX87" fmla="*/ 0 w 3219215"/>
                <a:gd name="connsiteY87" fmla="*/ 1521069 h 3211105"/>
                <a:gd name="connsiteX88" fmla="*/ 19431 w 3219215"/>
                <a:gd name="connsiteY88" fmla="*/ 1383382 h 3211105"/>
                <a:gd name="connsiteX89" fmla="*/ 122213 w 3219215"/>
                <a:gd name="connsiteY89" fmla="*/ 1372040 h 3211105"/>
                <a:gd name="connsiteX90" fmla="*/ 292432 w 3219215"/>
                <a:gd name="connsiteY90" fmla="*/ 1219933 h 3211105"/>
                <a:gd name="connsiteX91" fmla="*/ 271506 w 3219215"/>
                <a:gd name="connsiteY91" fmla="*/ 1170872 h 3211105"/>
                <a:gd name="connsiteX92" fmla="*/ 96100 w 3219215"/>
                <a:gd name="connsiteY92" fmla="*/ 1058594 h 3211105"/>
                <a:gd name="connsiteX93" fmla="*/ 168812 w 3219215"/>
                <a:gd name="connsiteY93" fmla="*/ 880462 h 3211105"/>
                <a:gd name="connsiteX94" fmla="*/ 377981 w 3219215"/>
                <a:gd name="connsiteY94" fmla="*/ 927325 h 3211105"/>
                <a:gd name="connsiteX95" fmla="*/ 417898 w 3219215"/>
                <a:gd name="connsiteY95" fmla="*/ 915807 h 3211105"/>
                <a:gd name="connsiteX96" fmla="*/ 501074 w 3219215"/>
                <a:gd name="connsiteY96" fmla="*/ 791484 h 3211105"/>
                <a:gd name="connsiteX97" fmla="*/ 352747 w 3219215"/>
                <a:gd name="connsiteY97" fmla="*/ 596294 h 3211105"/>
                <a:gd name="connsiteX98" fmla="*/ 478917 w 3219215"/>
                <a:gd name="connsiteY98" fmla="*/ 454826 h 3211105"/>
                <a:gd name="connsiteX99" fmla="*/ 568511 w 3219215"/>
                <a:gd name="connsiteY99" fmla="*/ 511185 h 3211105"/>
                <a:gd name="connsiteX100" fmla="*/ 684305 w 3219215"/>
                <a:gd name="connsiteY100" fmla="*/ 574929 h 3211105"/>
                <a:gd name="connsiteX101" fmla="*/ 797111 w 3219215"/>
                <a:gd name="connsiteY101" fmla="*/ 497029 h 3211105"/>
                <a:gd name="connsiteX102" fmla="*/ 811266 w 3219215"/>
                <a:gd name="connsiteY102" fmla="*/ 445067 h 3211105"/>
                <a:gd name="connsiteX103" fmla="*/ 754028 w 3219215"/>
                <a:gd name="connsiteY103" fmla="*/ 274496 h 3211105"/>
                <a:gd name="connsiteX104" fmla="*/ 761766 w 3219215"/>
                <a:gd name="connsiteY104" fmla="*/ 235194 h 3211105"/>
                <a:gd name="connsiteX105" fmla="*/ 911411 w 3219215"/>
                <a:gd name="connsiteY105" fmla="*/ 147975 h 3211105"/>
                <a:gd name="connsiteX106" fmla="*/ 1039515 w 3219215"/>
                <a:gd name="connsiteY106" fmla="*/ 312567 h 3211105"/>
                <a:gd name="connsiteX107" fmla="*/ 1090598 w 3219215"/>
                <a:gd name="connsiteY107" fmla="*/ 328744 h 3211105"/>
                <a:gd name="connsiteX108" fmla="*/ 1205777 w 3219215"/>
                <a:gd name="connsiteY108" fmla="*/ 286190 h 3211105"/>
                <a:gd name="connsiteX109" fmla="*/ 1231011 w 3219215"/>
                <a:gd name="connsiteY109" fmla="*/ 249526 h 3211105"/>
                <a:gd name="connsiteX110" fmla="*/ 1231627 w 3219215"/>
                <a:gd name="connsiteY110" fmla="*/ 65063 h 3211105"/>
                <a:gd name="connsiteX111" fmla="*/ 1265829 w 3219215"/>
                <a:gd name="connsiteY111" fmla="*/ 26201 h 3211105"/>
                <a:gd name="connsiteX112" fmla="*/ 1389185 w 3219215"/>
                <a:gd name="connsiteY112" fmla="*/ 0 h 3211105"/>
                <a:gd name="connsiteX113" fmla="*/ 1415562 w 3219215"/>
                <a:gd name="connsiteY113" fmla="*/ 0 h 3211105"/>
                <a:gd name="connsiteX114" fmla="*/ 1490032 w 3219215"/>
                <a:gd name="connsiteY114" fmla="*/ 200728 h 3211105"/>
                <a:gd name="connsiteX115" fmla="*/ 1525465 w 3219215"/>
                <a:gd name="connsiteY115" fmla="*/ 227809 h 3211105"/>
                <a:gd name="connsiteX116" fmla="*/ 1656559 w 3219215"/>
                <a:gd name="connsiteY116" fmla="*/ 228072 h 3211105"/>
                <a:gd name="connsiteX117" fmla="*/ 1686892 w 3219215"/>
                <a:gd name="connsiteY117" fmla="*/ 206355 h 3211105"/>
                <a:gd name="connsiteX118" fmla="*/ 1758462 w 3219215"/>
                <a:gd name="connsiteY118" fmla="*/ 0 h 3211105"/>
                <a:gd name="connsiteX119" fmla="*/ 1802423 w 3219215"/>
                <a:gd name="connsiteY119" fmla="*/ 0 h 3211105"/>
                <a:gd name="connsiteX120" fmla="*/ 1609520 w 3219215"/>
                <a:gd name="connsiteY120" fmla="*/ 1345135 h 3211105"/>
                <a:gd name="connsiteX121" fmla="*/ 1350499 w 3219215"/>
                <a:gd name="connsiteY121" fmla="*/ 1604684 h 3211105"/>
                <a:gd name="connsiteX122" fmla="*/ 1609256 w 3219215"/>
                <a:gd name="connsiteY122" fmla="*/ 1871794 h 3211105"/>
                <a:gd name="connsiteX123" fmla="*/ 1871003 w 3219215"/>
                <a:gd name="connsiteY123" fmla="*/ 1606970 h 3211105"/>
                <a:gd name="connsiteX124" fmla="*/ 1609520 w 3219215"/>
                <a:gd name="connsiteY124" fmla="*/ 1345135 h 3211105"/>
                <a:gd name="connsiteX125" fmla="*/ 878615 w 3219215"/>
                <a:gd name="connsiteY125" fmla="*/ 2153764 h 3211105"/>
                <a:gd name="connsiteX126" fmla="*/ 1493374 w 3219215"/>
                <a:gd name="connsiteY126" fmla="*/ 2515040 h 3211105"/>
                <a:gd name="connsiteX127" fmla="*/ 1492494 w 3219215"/>
                <a:gd name="connsiteY127" fmla="*/ 2140400 h 3211105"/>
                <a:gd name="connsiteX128" fmla="*/ 1472536 w 3219215"/>
                <a:gd name="connsiteY128" fmla="*/ 2106285 h 3211105"/>
                <a:gd name="connsiteX129" fmla="*/ 1238485 w 3219215"/>
                <a:gd name="connsiteY129" fmla="*/ 1967455 h 3211105"/>
                <a:gd name="connsiteX130" fmla="*/ 1199271 w 3219215"/>
                <a:gd name="connsiteY130" fmla="*/ 1968598 h 3211105"/>
                <a:gd name="connsiteX131" fmla="*/ 878615 w 3219215"/>
                <a:gd name="connsiteY131" fmla="*/ 2153764 h 3211105"/>
                <a:gd name="connsiteX132" fmla="*/ 1731118 w 3219215"/>
                <a:gd name="connsiteY132" fmla="*/ 2518645 h 3211105"/>
                <a:gd name="connsiteX133" fmla="*/ 2344996 w 3219215"/>
                <a:gd name="connsiteY133" fmla="*/ 2153500 h 3211105"/>
                <a:gd name="connsiteX134" fmla="*/ 2015725 w 3219215"/>
                <a:gd name="connsiteY134" fmla="*/ 1963234 h 3211105"/>
                <a:gd name="connsiteX135" fmla="*/ 1987501 w 3219215"/>
                <a:gd name="connsiteY135" fmla="*/ 1965696 h 3211105"/>
                <a:gd name="connsiteX136" fmla="*/ 1749845 w 3219215"/>
                <a:gd name="connsiteY136" fmla="*/ 2107252 h 3211105"/>
                <a:gd name="connsiteX137" fmla="*/ 1731909 w 3219215"/>
                <a:gd name="connsiteY137" fmla="*/ 2138201 h 3211105"/>
                <a:gd name="connsiteX138" fmla="*/ 1731118 w 3219215"/>
                <a:gd name="connsiteY138" fmla="*/ 2518645 h 3211105"/>
                <a:gd name="connsiteX139" fmla="*/ 768887 w 3219215"/>
                <a:gd name="connsiteY139" fmla="*/ 1948376 h 3211105"/>
                <a:gd name="connsiteX140" fmla="*/ 989926 w 3219215"/>
                <a:gd name="connsiteY140" fmla="*/ 1819216 h 3211105"/>
                <a:gd name="connsiteX141" fmla="*/ 1108710 w 3219215"/>
                <a:gd name="connsiteY141" fmla="*/ 1741405 h 3211105"/>
                <a:gd name="connsiteX142" fmla="*/ 1115392 w 3219215"/>
                <a:gd name="connsiteY142" fmla="*/ 1599321 h 3211105"/>
                <a:gd name="connsiteX143" fmla="*/ 1108270 w 3219215"/>
                <a:gd name="connsiteY143" fmla="*/ 1444488 h 3211105"/>
                <a:gd name="connsiteX144" fmla="*/ 974803 w 3219215"/>
                <a:gd name="connsiteY144" fmla="*/ 1358060 h 3211105"/>
                <a:gd name="connsiteX145" fmla="*/ 774075 w 3219215"/>
                <a:gd name="connsiteY145" fmla="*/ 1242881 h 3211105"/>
                <a:gd name="connsiteX146" fmla="*/ 768887 w 3219215"/>
                <a:gd name="connsiteY146" fmla="*/ 1948376 h 3211105"/>
                <a:gd name="connsiteX147" fmla="*/ 2456835 w 3219215"/>
                <a:gd name="connsiteY147" fmla="*/ 1949870 h 3211105"/>
                <a:gd name="connsiteX148" fmla="*/ 2446548 w 3219215"/>
                <a:gd name="connsiteY148" fmla="*/ 1241298 h 3211105"/>
                <a:gd name="connsiteX149" fmla="*/ 2127826 w 3219215"/>
                <a:gd name="connsiteY149" fmla="*/ 1427783 h 3211105"/>
                <a:gd name="connsiteX150" fmla="*/ 2109714 w 3219215"/>
                <a:gd name="connsiteY150" fmla="*/ 1467085 h 3211105"/>
                <a:gd name="connsiteX151" fmla="*/ 2109538 w 3219215"/>
                <a:gd name="connsiteY151" fmla="*/ 1717314 h 3211105"/>
                <a:gd name="connsiteX152" fmla="*/ 2123958 w 3219215"/>
                <a:gd name="connsiteY152" fmla="*/ 1754417 h 3211105"/>
                <a:gd name="connsiteX153" fmla="*/ 2456835 w 3219215"/>
                <a:gd name="connsiteY153" fmla="*/ 1949870 h 3211105"/>
                <a:gd name="connsiteX154" fmla="*/ 1731205 w 3219215"/>
                <a:gd name="connsiteY154" fmla="*/ 703912 h 3211105"/>
                <a:gd name="connsiteX155" fmla="*/ 1732173 w 3219215"/>
                <a:gd name="connsiteY155" fmla="*/ 1084795 h 3211105"/>
                <a:gd name="connsiteX156" fmla="*/ 1754241 w 3219215"/>
                <a:gd name="connsiteY156" fmla="*/ 1113018 h 3211105"/>
                <a:gd name="connsiteX157" fmla="*/ 1964553 w 3219215"/>
                <a:gd name="connsiteY157" fmla="*/ 1231187 h 3211105"/>
                <a:gd name="connsiteX158" fmla="*/ 1999810 w 3219215"/>
                <a:gd name="connsiteY158" fmla="*/ 1233297 h 3211105"/>
                <a:gd name="connsiteX159" fmla="*/ 2329786 w 3219215"/>
                <a:gd name="connsiteY159" fmla="*/ 1043471 h 3211105"/>
                <a:gd name="connsiteX160" fmla="*/ 1731205 w 3219215"/>
                <a:gd name="connsiteY160" fmla="*/ 703912 h 3211105"/>
                <a:gd name="connsiteX161" fmla="*/ 1493286 w 3219215"/>
                <a:gd name="connsiteY161" fmla="*/ 715870 h 3211105"/>
                <a:gd name="connsiteX162" fmla="*/ 903234 w 3219215"/>
                <a:gd name="connsiteY162" fmla="*/ 1047516 h 3211105"/>
                <a:gd name="connsiteX163" fmla="*/ 1228461 w 3219215"/>
                <a:gd name="connsiteY163" fmla="*/ 1236199 h 3211105"/>
                <a:gd name="connsiteX164" fmla="*/ 1260026 w 3219215"/>
                <a:gd name="connsiteY164" fmla="*/ 1231011 h 3211105"/>
                <a:gd name="connsiteX165" fmla="*/ 1469107 w 3219215"/>
                <a:gd name="connsiteY165" fmla="*/ 1110644 h 3211105"/>
                <a:gd name="connsiteX166" fmla="*/ 1492231 w 3219215"/>
                <a:gd name="connsiteY166" fmla="*/ 1078640 h 3211105"/>
                <a:gd name="connsiteX167" fmla="*/ 1493286 w 3219215"/>
                <a:gd name="connsiteY167" fmla="*/ 715870 h 32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219215" h="3211105">
                  <a:moveTo>
                    <a:pt x="1802423" y="0"/>
                  </a:moveTo>
                  <a:cubicBezTo>
                    <a:pt x="1833724" y="5539"/>
                    <a:pt x="1865024" y="15299"/>
                    <a:pt x="1896413" y="15474"/>
                  </a:cubicBezTo>
                  <a:cubicBezTo>
                    <a:pt x="1938528" y="15738"/>
                    <a:pt x="1946881" y="34905"/>
                    <a:pt x="1944947" y="72273"/>
                  </a:cubicBezTo>
                  <a:cubicBezTo>
                    <a:pt x="1942133" y="126345"/>
                    <a:pt x="1945210" y="180682"/>
                    <a:pt x="1943803" y="234843"/>
                  </a:cubicBezTo>
                  <a:cubicBezTo>
                    <a:pt x="1943100" y="259813"/>
                    <a:pt x="1948463" y="275199"/>
                    <a:pt x="1975456" y="282761"/>
                  </a:cubicBezTo>
                  <a:cubicBezTo>
                    <a:pt x="2023198" y="296125"/>
                    <a:pt x="2075776" y="334196"/>
                    <a:pt x="2115254" y="322941"/>
                  </a:cubicBezTo>
                  <a:cubicBezTo>
                    <a:pt x="2154467" y="311687"/>
                    <a:pt x="2180844" y="253218"/>
                    <a:pt x="2211178" y="214181"/>
                  </a:cubicBezTo>
                  <a:cubicBezTo>
                    <a:pt x="2272636" y="135138"/>
                    <a:pt x="2272196" y="134786"/>
                    <a:pt x="2359943" y="178748"/>
                  </a:cubicBezTo>
                  <a:cubicBezTo>
                    <a:pt x="2438283" y="217961"/>
                    <a:pt x="2438459" y="218049"/>
                    <a:pt x="2413049" y="302983"/>
                  </a:cubicBezTo>
                  <a:cubicBezTo>
                    <a:pt x="2399597" y="347824"/>
                    <a:pt x="2384034" y="392137"/>
                    <a:pt x="2372516" y="437505"/>
                  </a:cubicBezTo>
                  <a:cubicBezTo>
                    <a:pt x="2369439" y="449551"/>
                    <a:pt x="2373484" y="469773"/>
                    <a:pt x="2382012" y="477246"/>
                  </a:cubicBezTo>
                  <a:cubicBezTo>
                    <a:pt x="2419555" y="509778"/>
                    <a:pt x="2460000" y="538968"/>
                    <a:pt x="2502291" y="571588"/>
                  </a:cubicBezTo>
                  <a:cubicBezTo>
                    <a:pt x="2572102" y="526044"/>
                    <a:pt x="2641737" y="480675"/>
                    <a:pt x="2705745" y="439000"/>
                  </a:cubicBezTo>
                  <a:cubicBezTo>
                    <a:pt x="2752080" y="481643"/>
                    <a:pt x="2796921" y="522966"/>
                    <a:pt x="2843520" y="565873"/>
                  </a:cubicBezTo>
                  <a:cubicBezTo>
                    <a:pt x="2791294" y="636739"/>
                    <a:pt x="2740299" y="706022"/>
                    <a:pt x="2689215" y="775306"/>
                  </a:cubicBezTo>
                  <a:cubicBezTo>
                    <a:pt x="2716823" y="818300"/>
                    <a:pt x="2741442" y="859976"/>
                    <a:pt x="2770017" y="898662"/>
                  </a:cubicBezTo>
                  <a:cubicBezTo>
                    <a:pt x="2777490" y="908861"/>
                    <a:pt x="2798768" y="916774"/>
                    <a:pt x="2811253" y="914136"/>
                  </a:cubicBezTo>
                  <a:cubicBezTo>
                    <a:pt x="2884229" y="898926"/>
                    <a:pt x="2956414" y="880198"/>
                    <a:pt x="3033962" y="861382"/>
                  </a:cubicBezTo>
                  <a:cubicBezTo>
                    <a:pt x="3059811" y="915367"/>
                    <a:pt x="3085485" y="968912"/>
                    <a:pt x="3112829" y="1026150"/>
                  </a:cubicBezTo>
                  <a:cubicBezTo>
                    <a:pt x="3053041" y="1067122"/>
                    <a:pt x="2995100" y="1109150"/>
                    <a:pt x="2934785" y="1147220"/>
                  </a:cubicBezTo>
                  <a:cubicBezTo>
                    <a:pt x="2904715" y="1166212"/>
                    <a:pt x="2889592" y="1184939"/>
                    <a:pt x="2906649" y="1220460"/>
                  </a:cubicBezTo>
                  <a:cubicBezTo>
                    <a:pt x="2912892" y="1233385"/>
                    <a:pt x="2914474" y="1248596"/>
                    <a:pt x="2917903" y="1262839"/>
                  </a:cubicBezTo>
                  <a:cubicBezTo>
                    <a:pt x="2937686" y="1345311"/>
                    <a:pt x="2937686" y="1344959"/>
                    <a:pt x="3022883" y="1352872"/>
                  </a:cubicBezTo>
                  <a:cubicBezTo>
                    <a:pt x="3080913" y="1358236"/>
                    <a:pt x="3138854" y="1364478"/>
                    <a:pt x="3199433" y="1370633"/>
                  </a:cubicBezTo>
                  <a:cubicBezTo>
                    <a:pt x="3206115" y="1430421"/>
                    <a:pt x="3212358" y="1486779"/>
                    <a:pt x="3219216" y="1547974"/>
                  </a:cubicBezTo>
                  <a:cubicBezTo>
                    <a:pt x="3145448" y="1570043"/>
                    <a:pt x="3073439" y="1593166"/>
                    <a:pt x="3000463" y="1612509"/>
                  </a:cubicBezTo>
                  <a:cubicBezTo>
                    <a:pt x="2968811" y="1620950"/>
                    <a:pt x="2953424" y="1634578"/>
                    <a:pt x="2953952" y="1668956"/>
                  </a:cubicBezTo>
                  <a:cubicBezTo>
                    <a:pt x="2954479" y="1709664"/>
                    <a:pt x="2934872" y="1759517"/>
                    <a:pt x="2952281" y="1788619"/>
                  </a:cubicBezTo>
                  <a:cubicBezTo>
                    <a:pt x="2969690" y="1817810"/>
                    <a:pt x="3021565" y="1826778"/>
                    <a:pt x="3058756" y="1843659"/>
                  </a:cubicBezTo>
                  <a:cubicBezTo>
                    <a:pt x="3099992" y="1862475"/>
                    <a:pt x="3141668" y="1880235"/>
                    <a:pt x="3187827" y="1900457"/>
                  </a:cubicBezTo>
                  <a:cubicBezTo>
                    <a:pt x="3174287" y="1954882"/>
                    <a:pt x="3162242" y="2008691"/>
                    <a:pt x="3146415" y="2061445"/>
                  </a:cubicBezTo>
                  <a:cubicBezTo>
                    <a:pt x="3144041" y="2069270"/>
                    <a:pt x="3123731" y="2076216"/>
                    <a:pt x="3111950" y="2075864"/>
                  </a:cubicBezTo>
                  <a:cubicBezTo>
                    <a:pt x="3044600" y="2073490"/>
                    <a:pt x="2977339" y="2069358"/>
                    <a:pt x="2910078" y="2064522"/>
                  </a:cubicBezTo>
                  <a:cubicBezTo>
                    <a:pt x="2886691" y="2062851"/>
                    <a:pt x="2872887" y="2068390"/>
                    <a:pt x="2863303" y="2092218"/>
                  </a:cubicBezTo>
                  <a:cubicBezTo>
                    <a:pt x="2846949" y="2132838"/>
                    <a:pt x="2826024" y="2171612"/>
                    <a:pt x="2804658" y="2215925"/>
                  </a:cubicBezTo>
                  <a:cubicBezTo>
                    <a:pt x="2869370" y="2276768"/>
                    <a:pt x="2935136" y="2338666"/>
                    <a:pt x="3003101" y="2402498"/>
                  </a:cubicBezTo>
                  <a:cubicBezTo>
                    <a:pt x="2969338" y="2454988"/>
                    <a:pt x="2937070" y="2505017"/>
                    <a:pt x="2902341" y="2559001"/>
                  </a:cubicBezTo>
                  <a:cubicBezTo>
                    <a:pt x="2832003" y="2528404"/>
                    <a:pt x="2762016" y="2499741"/>
                    <a:pt x="2693611" y="2467561"/>
                  </a:cubicBezTo>
                  <a:cubicBezTo>
                    <a:pt x="2665476" y="2454373"/>
                    <a:pt x="2646924" y="2455076"/>
                    <a:pt x="2626614" y="2480750"/>
                  </a:cubicBezTo>
                  <a:cubicBezTo>
                    <a:pt x="2600501" y="2513897"/>
                    <a:pt x="2551704" y="2541329"/>
                    <a:pt x="2546956" y="2575883"/>
                  </a:cubicBezTo>
                  <a:cubicBezTo>
                    <a:pt x="2542296" y="2610084"/>
                    <a:pt x="2579927" y="2650353"/>
                    <a:pt x="2599534" y="2687633"/>
                  </a:cubicBezTo>
                  <a:cubicBezTo>
                    <a:pt x="2621251" y="2728957"/>
                    <a:pt x="2643407" y="2770017"/>
                    <a:pt x="2667059" y="2814242"/>
                  </a:cubicBezTo>
                  <a:cubicBezTo>
                    <a:pt x="2619053" y="2851961"/>
                    <a:pt x="2572190" y="2888713"/>
                    <a:pt x="2521019" y="2928982"/>
                  </a:cubicBezTo>
                  <a:cubicBezTo>
                    <a:pt x="2463517" y="2877635"/>
                    <a:pt x="2404960" y="2827343"/>
                    <a:pt x="2349129" y="2774325"/>
                  </a:cubicBezTo>
                  <a:cubicBezTo>
                    <a:pt x="2327852" y="2754103"/>
                    <a:pt x="2311762" y="2746981"/>
                    <a:pt x="2285473" y="2765269"/>
                  </a:cubicBezTo>
                  <a:cubicBezTo>
                    <a:pt x="2249952" y="2790063"/>
                    <a:pt x="2195879" y="2803164"/>
                    <a:pt x="2179437" y="2836135"/>
                  </a:cubicBezTo>
                  <a:cubicBezTo>
                    <a:pt x="2163787" y="2867523"/>
                    <a:pt x="2185944" y="2917903"/>
                    <a:pt x="2192362" y="2959843"/>
                  </a:cubicBezTo>
                  <a:cubicBezTo>
                    <a:pt x="2198956" y="3003013"/>
                    <a:pt x="2206606" y="3046095"/>
                    <a:pt x="2213727" y="3088562"/>
                  </a:cubicBezTo>
                  <a:cubicBezTo>
                    <a:pt x="2208012" y="3092606"/>
                    <a:pt x="2204847" y="3095947"/>
                    <a:pt x="2200979" y="3097354"/>
                  </a:cubicBezTo>
                  <a:cubicBezTo>
                    <a:pt x="2149016" y="3116873"/>
                    <a:pt x="2096965" y="3136040"/>
                    <a:pt x="2039728" y="3157230"/>
                  </a:cubicBezTo>
                  <a:cubicBezTo>
                    <a:pt x="2002360" y="3090496"/>
                    <a:pt x="1963850" y="3025345"/>
                    <a:pt x="1929208" y="2958260"/>
                  </a:cubicBezTo>
                  <a:cubicBezTo>
                    <a:pt x="1915316" y="2931355"/>
                    <a:pt x="1899666" y="2924673"/>
                    <a:pt x="1870564" y="2928102"/>
                  </a:cubicBezTo>
                  <a:cubicBezTo>
                    <a:pt x="1732261" y="2953952"/>
                    <a:pt x="1748263" y="2941643"/>
                    <a:pt x="1725139" y="3060954"/>
                  </a:cubicBezTo>
                  <a:cubicBezTo>
                    <a:pt x="1715731" y="3109663"/>
                    <a:pt x="1705972" y="3158197"/>
                    <a:pt x="1695597" y="3210687"/>
                  </a:cubicBezTo>
                  <a:cubicBezTo>
                    <a:pt x="1639678" y="3210687"/>
                    <a:pt x="1585605" y="3212270"/>
                    <a:pt x="1531884" y="3209280"/>
                  </a:cubicBezTo>
                  <a:cubicBezTo>
                    <a:pt x="1522212" y="3208753"/>
                    <a:pt x="1508057" y="3190817"/>
                    <a:pt x="1505419" y="3178859"/>
                  </a:cubicBezTo>
                  <a:cubicBezTo>
                    <a:pt x="1490912" y="3114587"/>
                    <a:pt x="1479042" y="3049788"/>
                    <a:pt x="1467172" y="2984989"/>
                  </a:cubicBezTo>
                  <a:cubicBezTo>
                    <a:pt x="1462864" y="2961162"/>
                    <a:pt x="1455391" y="2945775"/>
                    <a:pt x="1426552" y="2943665"/>
                  </a:cubicBezTo>
                  <a:cubicBezTo>
                    <a:pt x="1384613" y="2940588"/>
                    <a:pt x="1335024" y="2915353"/>
                    <a:pt x="1303460" y="2930476"/>
                  </a:cubicBezTo>
                  <a:cubicBezTo>
                    <a:pt x="1271895" y="2945599"/>
                    <a:pt x="1258531" y="2998705"/>
                    <a:pt x="1237078" y="3035193"/>
                  </a:cubicBezTo>
                  <a:cubicBezTo>
                    <a:pt x="1214833" y="3072912"/>
                    <a:pt x="1200326" y="3129534"/>
                    <a:pt x="1167970" y="3142811"/>
                  </a:cubicBezTo>
                  <a:cubicBezTo>
                    <a:pt x="1136318" y="3155735"/>
                    <a:pt x="1086553" y="3124698"/>
                    <a:pt x="1044790" y="3112477"/>
                  </a:cubicBezTo>
                  <a:cubicBezTo>
                    <a:pt x="1028085" y="3107641"/>
                    <a:pt x="1011731" y="3101662"/>
                    <a:pt x="991948" y="3095156"/>
                  </a:cubicBezTo>
                  <a:cubicBezTo>
                    <a:pt x="1003114" y="3019630"/>
                    <a:pt x="1012874" y="2945775"/>
                    <a:pt x="1025447" y="2872447"/>
                  </a:cubicBezTo>
                  <a:cubicBezTo>
                    <a:pt x="1030019" y="2845806"/>
                    <a:pt x="1026854" y="2828661"/>
                    <a:pt x="1000037" y="2816352"/>
                  </a:cubicBezTo>
                  <a:cubicBezTo>
                    <a:pt x="961703" y="2798680"/>
                    <a:pt x="923808" y="2759818"/>
                    <a:pt x="888287" y="2762631"/>
                  </a:cubicBezTo>
                  <a:cubicBezTo>
                    <a:pt x="855404" y="2765181"/>
                    <a:pt x="825686" y="2810373"/>
                    <a:pt x="795088" y="2837366"/>
                  </a:cubicBezTo>
                  <a:cubicBezTo>
                    <a:pt x="762205" y="2866468"/>
                    <a:pt x="730025" y="2896274"/>
                    <a:pt x="694329" y="2928718"/>
                  </a:cubicBezTo>
                  <a:cubicBezTo>
                    <a:pt x="668919" y="2908759"/>
                    <a:pt x="643861" y="2889152"/>
                    <a:pt x="618891" y="2869546"/>
                  </a:cubicBezTo>
                  <a:cubicBezTo>
                    <a:pt x="594888" y="2850642"/>
                    <a:pt x="570885" y="2831739"/>
                    <a:pt x="546090" y="2812308"/>
                  </a:cubicBezTo>
                  <a:cubicBezTo>
                    <a:pt x="580908" y="2743376"/>
                    <a:pt x="613615" y="2676467"/>
                    <a:pt x="648609" y="2610876"/>
                  </a:cubicBezTo>
                  <a:cubicBezTo>
                    <a:pt x="660214" y="2589071"/>
                    <a:pt x="658544" y="2575003"/>
                    <a:pt x="640696" y="2557682"/>
                  </a:cubicBezTo>
                  <a:cubicBezTo>
                    <a:pt x="610274" y="2528140"/>
                    <a:pt x="582666" y="2495872"/>
                    <a:pt x="551278" y="2462022"/>
                  </a:cubicBezTo>
                  <a:cubicBezTo>
                    <a:pt x="474960" y="2494114"/>
                    <a:pt x="398467" y="2526206"/>
                    <a:pt x="316347" y="2560760"/>
                  </a:cubicBezTo>
                  <a:cubicBezTo>
                    <a:pt x="281266" y="2509940"/>
                    <a:pt x="245833" y="2458681"/>
                    <a:pt x="208905" y="2405224"/>
                  </a:cubicBezTo>
                  <a:cubicBezTo>
                    <a:pt x="263769" y="2353261"/>
                    <a:pt x="316259" y="2302354"/>
                    <a:pt x="370244" y="2253117"/>
                  </a:cubicBezTo>
                  <a:cubicBezTo>
                    <a:pt x="387829" y="2237027"/>
                    <a:pt x="391434" y="2224014"/>
                    <a:pt x="382553" y="2200451"/>
                  </a:cubicBezTo>
                  <a:cubicBezTo>
                    <a:pt x="325315" y="2048608"/>
                    <a:pt x="360485" y="2066192"/>
                    <a:pt x="208993" y="2085184"/>
                  </a:cubicBezTo>
                  <a:cubicBezTo>
                    <a:pt x="201696" y="2086063"/>
                    <a:pt x="194310" y="2085799"/>
                    <a:pt x="187012" y="2085887"/>
                  </a:cubicBezTo>
                  <a:cubicBezTo>
                    <a:pt x="150964" y="2086503"/>
                    <a:pt x="104453" y="2100922"/>
                    <a:pt x="81681" y="2083777"/>
                  </a:cubicBezTo>
                  <a:cubicBezTo>
                    <a:pt x="58205" y="2066192"/>
                    <a:pt x="57326" y="2017923"/>
                    <a:pt x="47478" y="1982929"/>
                  </a:cubicBezTo>
                  <a:cubicBezTo>
                    <a:pt x="41148" y="1960597"/>
                    <a:pt x="36488" y="1937825"/>
                    <a:pt x="30070" y="1911448"/>
                  </a:cubicBezTo>
                  <a:cubicBezTo>
                    <a:pt x="94869" y="1881290"/>
                    <a:pt x="157646" y="1850253"/>
                    <a:pt x="222006" y="1822997"/>
                  </a:cubicBezTo>
                  <a:cubicBezTo>
                    <a:pt x="248559" y="1811743"/>
                    <a:pt x="257527" y="1796620"/>
                    <a:pt x="252779" y="1769628"/>
                  </a:cubicBezTo>
                  <a:cubicBezTo>
                    <a:pt x="250053" y="1753802"/>
                    <a:pt x="248998" y="1737624"/>
                    <a:pt x="248471" y="1721446"/>
                  </a:cubicBezTo>
                  <a:cubicBezTo>
                    <a:pt x="246185" y="1644162"/>
                    <a:pt x="281881" y="1646184"/>
                    <a:pt x="165120" y="1619367"/>
                  </a:cubicBezTo>
                  <a:cubicBezTo>
                    <a:pt x="110168" y="1603717"/>
                    <a:pt x="55040" y="1588946"/>
                    <a:pt x="0" y="1573823"/>
                  </a:cubicBezTo>
                  <a:cubicBezTo>
                    <a:pt x="0" y="1556239"/>
                    <a:pt x="0" y="1538654"/>
                    <a:pt x="0" y="1521069"/>
                  </a:cubicBezTo>
                  <a:cubicBezTo>
                    <a:pt x="6418" y="1475525"/>
                    <a:pt x="12837" y="1429981"/>
                    <a:pt x="19431" y="1383382"/>
                  </a:cubicBezTo>
                  <a:cubicBezTo>
                    <a:pt x="55479" y="1379337"/>
                    <a:pt x="88714" y="1373710"/>
                    <a:pt x="122213" y="1372040"/>
                  </a:cubicBezTo>
                  <a:cubicBezTo>
                    <a:pt x="316523" y="1362808"/>
                    <a:pt x="263769" y="1389185"/>
                    <a:pt x="292432" y="1219933"/>
                  </a:cubicBezTo>
                  <a:cubicBezTo>
                    <a:pt x="296652" y="1194963"/>
                    <a:pt x="292168" y="1183533"/>
                    <a:pt x="271506" y="1170872"/>
                  </a:cubicBezTo>
                  <a:cubicBezTo>
                    <a:pt x="212950" y="1135175"/>
                    <a:pt x="155800" y="1097016"/>
                    <a:pt x="96100" y="1058594"/>
                  </a:cubicBezTo>
                  <a:cubicBezTo>
                    <a:pt x="120806" y="998015"/>
                    <a:pt x="144370" y="940337"/>
                    <a:pt x="168812" y="880462"/>
                  </a:cubicBezTo>
                  <a:cubicBezTo>
                    <a:pt x="241261" y="896991"/>
                    <a:pt x="309313" y="913609"/>
                    <a:pt x="377981" y="927325"/>
                  </a:cubicBezTo>
                  <a:cubicBezTo>
                    <a:pt x="390378" y="929787"/>
                    <a:pt x="411128" y="924863"/>
                    <a:pt x="417898" y="915807"/>
                  </a:cubicBezTo>
                  <a:cubicBezTo>
                    <a:pt x="447441" y="876241"/>
                    <a:pt x="473202" y="833862"/>
                    <a:pt x="501074" y="791484"/>
                  </a:cubicBezTo>
                  <a:cubicBezTo>
                    <a:pt x="451045" y="725629"/>
                    <a:pt x="402600" y="661885"/>
                    <a:pt x="352747" y="596294"/>
                  </a:cubicBezTo>
                  <a:cubicBezTo>
                    <a:pt x="395830" y="548025"/>
                    <a:pt x="437241" y="501601"/>
                    <a:pt x="478917" y="454826"/>
                  </a:cubicBezTo>
                  <a:cubicBezTo>
                    <a:pt x="511536" y="475400"/>
                    <a:pt x="539760" y="493688"/>
                    <a:pt x="568511" y="511185"/>
                  </a:cubicBezTo>
                  <a:cubicBezTo>
                    <a:pt x="607021" y="534660"/>
                    <a:pt x="647729" y="578006"/>
                    <a:pt x="684305" y="574929"/>
                  </a:cubicBezTo>
                  <a:cubicBezTo>
                    <a:pt x="723695" y="571588"/>
                    <a:pt x="758776" y="523582"/>
                    <a:pt x="797111" y="497029"/>
                  </a:cubicBezTo>
                  <a:cubicBezTo>
                    <a:pt x="818124" y="482522"/>
                    <a:pt x="819619" y="467663"/>
                    <a:pt x="811266" y="445067"/>
                  </a:cubicBezTo>
                  <a:cubicBezTo>
                    <a:pt x="790516" y="388796"/>
                    <a:pt x="771261" y="331910"/>
                    <a:pt x="754028" y="274496"/>
                  </a:cubicBezTo>
                  <a:cubicBezTo>
                    <a:pt x="750511" y="262802"/>
                    <a:pt x="753765" y="240382"/>
                    <a:pt x="761766" y="235194"/>
                  </a:cubicBezTo>
                  <a:cubicBezTo>
                    <a:pt x="809508" y="204597"/>
                    <a:pt x="859536" y="177605"/>
                    <a:pt x="911411" y="147975"/>
                  </a:cubicBezTo>
                  <a:cubicBezTo>
                    <a:pt x="955284" y="204157"/>
                    <a:pt x="998191" y="257790"/>
                    <a:pt x="1039515" y="312567"/>
                  </a:cubicBezTo>
                  <a:cubicBezTo>
                    <a:pt x="1053670" y="331294"/>
                    <a:pt x="1066155" y="339295"/>
                    <a:pt x="1090598" y="328744"/>
                  </a:cubicBezTo>
                  <a:cubicBezTo>
                    <a:pt x="1128141" y="312567"/>
                    <a:pt x="1168498" y="302807"/>
                    <a:pt x="1205777" y="286190"/>
                  </a:cubicBezTo>
                  <a:cubicBezTo>
                    <a:pt x="1217647" y="280826"/>
                    <a:pt x="1230484" y="262450"/>
                    <a:pt x="1231011" y="249526"/>
                  </a:cubicBezTo>
                  <a:cubicBezTo>
                    <a:pt x="1233649" y="188155"/>
                    <a:pt x="1233385" y="126521"/>
                    <a:pt x="1231627" y="65063"/>
                  </a:cubicBezTo>
                  <a:cubicBezTo>
                    <a:pt x="1230835" y="38686"/>
                    <a:pt x="1240595" y="29982"/>
                    <a:pt x="1265829" y="26201"/>
                  </a:cubicBezTo>
                  <a:cubicBezTo>
                    <a:pt x="1307328" y="19783"/>
                    <a:pt x="1348125" y="8968"/>
                    <a:pt x="1389185" y="0"/>
                  </a:cubicBezTo>
                  <a:cubicBezTo>
                    <a:pt x="1397977" y="0"/>
                    <a:pt x="1406769" y="0"/>
                    <a:pt x="1415562" y="0"/>
                  </a:cubicBezTo>
                  <a:cubicBezTo>
                    <a:pt x="1440004" y="67085"/>
                    <a:pt x="1463392" y="134522"/>
                    <a:pt x="1490032" y="200728"/>
                  </a:cubicBezTo>
                  <a:cubicBezTo>
                    <a:pt x="1494956" y="212950"/>
                    <a:pt x="1512717" y="226842"/>
                    <a:pt x="1525465" y="227809"/>
                  </a:cubicBezTo>
                  <a:cubicBezTo>
                    <a:pt x="1568987" y="231150"/>
                    <a:pt x="1612949" y="230534"/>
                    <a:pt x="1656559" y="228072"/>
                  </a:cubicBezTo>
                  <a:cubicBezTo>
                    <a:pt x="1667373" y="227457"/>
                    <a:pt x="1683199" y="216379"/>
                    <a:pt x="1686892" y="206355"/>
                  </a:cubicBezTo>
                  <a:cubicBezTo>
                    <a:pt x="1712214" y="138127"/>
                    <a:pt x="1734898" y="68932"/>
                    <a:pt x="1758462" y="0"/>
                  </a:cubicBezTo>
                  <a:cubicBezTo>
                    <a:pt x="1773145" y="0"/>
                    <a:pt x="1787740" y="0"/>
                    <a:pt x="1802423" y="0"/>
                  </a:cubicBezTo>
                  <a:close/>
                  <a:moveTo>
                    <a:pt x="1609520" y="1345135"/>
                  </a:moveTo>
                  <a:cubicBezTo>
                    <a:pt x="1464711" y="1344959"/>
                    <a:pt x="1349531" y="1460402"/>
                    <a:pt x="1350499" y="1604684"/>
                  </a:cubicBezTo>
                  <a:cubicBezTo>
                    <a:pt x="1351466" y="1752835"/>
                    <a:pt x="1466381" y="1871531"/>
                    <a:pt x="1609256" y="1871794"/>
                  </a:cubicBezTo>
                  <a:cubicBezTo>
                    <a:pt x="1751692" y="1872058"/>
                    <a:pt x="1870739" y="1751604"/>
                    <a:pt x="1871003" y="1606970"/>
                  </a:cubicBezTo>
                  <a:cubicBezTo>
                    <a:pt x="1871267" y="1458908"/>
                    <a:pt x="1757846" y="1345311"/>
                    <a:pt x="1609520" y="1345135"/>
                  </a:cubicBezTo>
                  <a:close/>
                  <a:moveTo>
                    <a:pt x="878615" y="2153764"/>
                  </a:moveTo>
                  <a:cubicBezTo>
                    <a:pt x="1037668" y="2355635"/>
                    <a:pt x="1235495" y="2481365"/>
                    <a:pt x="1493374" y="2515040"/>
                  </a:cubicBezTo>
                  <a:cubicBezTo>
                    <a:pt x="1493374" y="2386057"/>
                    <a:pt x="1493901" y="2263228"/>
                    <a:pt x="1492494" y="2140400"/>
                  </a:cubicBezTo>
                  <a:cubicBezTo>
                    <a:pt x="1492318" y="2128706"/>
                    <a:pt x="1482647" y="2112528"/>
                    <a:pt x="1472536" y="2106285"/>
                  </a:cubicBezTo>
                  <a:cubicBezTo>
                    <a:pt x="1395339" y="2058631"/>
                    <a:pt x="1317352" y="2012295"/>
                    <a:pt x="1238485" y="1967455"/>
                  </a:cubicBezTo>
                  <a:cubicBezTo>
                    <a:pt x="1228549" y="1961828"/>
                    <a:pt x="1209558" y="1962707"/>
                    <a:pt x="1199271" y="1968598"/>
                  </a:cubicBezTo>
                  <a:cubicBezTo>
                    <a:pt x="1093499" y="2028298"/>
                    <a:pt x="988871" y="2089756"/>
                    <a:pt x="878615" y="2153764"/>
                  </a:cubicBezTo>
                  <a:close/>
                  <a:moveTo>
                    <a:pt x="1731118" y="2518645"/>
                  </a:moveTo>
                  <a:cubicBezTo>
                    <a:pt x="1986710" y="2477233"/>
                    <a:pt x="2187614" y="2357130"/>
                    <a:pt x="2344996" y="2153500"/>
                  </a:cubicBezTo>
                  <a:cubicBezTo>
                    <a:pt x="2232983" y="2088437"/>
                    <a:pt x="2124661" y="2025220"/>
                    <a:pt x="2015725" y="1963234"/>
                  </a:cubicBezTo>
                  <a:cubicBezTo>
                    <a:pt x="2008867" y="1959278"/>
                    <a:pt x="1995063" y="1961300"/>
                    <a:pt x="1987501" y="1965696"/>
                  </a:cubicBezTo>
                  <a:cubicBezTo>
                    <a:pt x="1907755" y="2012032"/>
                    <a:pt x="1828360" y="2058983"/>
                    <a:pt x="1749845" y="2107252"/>
                  </a:cubicBezTo>
                  <a:cubicBezTo>
                    <a:pt x="1740701" y="2112880"/>
                    <a:pt x="1732085" y="2127563"/>
                    <a:pt x="1731909" y="2138201"/>
                  </a:cubicBezTo>
                  <a:cubicBezTo>
                    <a:pt x="1730678" y="2262349"/>
                    <a:pt x="1731118" y="2386672"/>
                    <a:pt x="1731118" y="2518645"/>
                  </a:cubicBezTo>
                  <a:close/>
                  <a:moveTo>
                    <a:pt x="768887" y="1948376"/>
                  </a:moveTo>
                  <a:cubicBezTo>
                    <a:pt x="843710" y="1904678"/>
                    <a:pt x="917038" y="1862299"/>
                    <a:pt x="989926" y="1819216"/>
                  </a:cubicBezTo>
                  <a:cubicBezTo>
                    <a:pt x="1031338" y="1794686"/>
                    <a:pt x="1087872" y="1778068"/>
                    <a:pt x="1108710" y="1741405"/>
                  </a:cubicBezTo>
                  <a:cubicBezTo>
                    <a:pt x="1129636" y="1704653"/>
                    <a:pt x="1115392" y="1647503"/>
                    <a:pt x="1115392" y="1599321"/>
                  </a:cubicBezTo>
                  <a:cubicBezTo>
                    <a:pt x="1115392" y="1546743"/>
                    <a:pt x="1131570" y="1483702"/>
                    <a:pt x="1108270" y="1444488"/>
                  </a:cubicBezTo>
                  <a:cubicBezTo>
                    <a:pt x="1084004" y="1403604"/>
                    <a:pt x="1021315" y="1385228"/>
                    <a:pt x="974803" y="1358060"/>
                  </a:cubicBezTo>
                  <a:cubicBezTo>
                    <a:pt x="908245" y="1319198"/>
                    <a:pt x="841072" y="1281303"/>
                    <a:pt x="774075" y="1242881"/>
                  </a:cubicBezTo>
                  <a:cubicBezTo>
                    <a:pt x="677799" y="1425321"/>
                    <a:pt x="675161" y="1751164"/>
                    <a:pt x="768887" y="1948376"/>
                  </a:cubicBezTo>
                  <a:close/>
                  <a:moveTo>
                    <a:pt x="2456835" y="1949870"/>
                  </a:moveTo>
                  <a:cubicBezTo>
                    <a:pt x="2547923" y="1708257"/>
                    <a:pt x="2547835" y="1476404"/>
                    <a:pt x="2446548" y="1241298"/>
                  </a:cubicBezTo>
                  <a:cubicBezTo>
                    <a:pt x="2336732" y="1305042"/>
                    <a:pt x="2231576" y="1365357"/>
                    <a:pt x="2127826" y="1427783"/>
                  </a:cubicBezTo>
                  <a:cubicBezTo>
                    <a:pt x="2117452" y="1434026"/>
                    <a:pt x="2109978" y="1453544"/>
                    <a:pt x="2109714" y="1467085"/>
                  </a:cubicBezTo>
                  <a:cubicBezTo>
                    <a:pt x="2108044" y="1550436"/>
                    <a:pt x="2108308" y="1633875"/>
                    <a:pt x="2109538" y="1717314"/>
                  </a:cubicBezTo>
                  <a:cubicBezTo>
                    <a:pt x="2109714" y="1730062"/>
                    <a:pt x="2114814" y="1748878"/>
                    <a:pt x="2123958" y="1754417"/>
                  </a:cubicBezTo>
                  <a:cubicBezTo>
                    <a:pt x="2232631" y="1819744"/>
                    <a:pt x="2342623" y="1883224"/>
                    <a:pt x="2456835" y="1949870"/>
                  </a:cubicBezTo>
                  <a:close/>
                  <a:moveTo>
                    <a:pt x="1731205" y="703912"/>
                  </a:moveTo>
                  <a:cubicBezTo>
                    <a:pt x="1731205" y="830785"/>
                    <a:pt x="1730678" y="957834"/>
                    <a:pt x="1732173" y="1084795"/>
                  </a:cubicBezTo>
                  <a:cubicBezTo>
                    <a:pt x="1732261" y="1094467"/>
                    <a:pt x="1744394" y="1107303"/>
                    <a:pt x="1754241" y="1113018"/>
                  </a:cubicBezTo>
                  <a:cubicBezTo>
                    <a:pt x="1823788" y="1153463"/>
                    <a:pt x="1893863" y="1192940"/>
                    <a:pt x="1964553" y="1231187"/>
                  </a:cubicBezTo>
                  <a:cubicBezTo>
                    <a:pt x="1974137" y="1236374"/>
                    <a:pt x="1991018" y="1238309"/>
                    <a:pt x="1999810" y="1233297"/>
                  </a:cubicBezTo>
                  <a:cubicBezTo>
                    <a:pt x="2110242" y="1170960"/>
                    <a:pt x="2219794" y="1107040"/>
                    <a:pt x="2329786" y="1043471"/>
                  </a:cubicBezTo>
                  <a:cubicBezTo>
                    <a:pt x="2201066" y="861822"/>
                    <a:pt x="1923230" y="703736"/>
                    <a:pt x="1731205" y="703912"/>
                  </a:cubicBezTo>
                  <a:close/>
                  <a:moveTo>
                    <a:pt x="1493286" y="715870"/>
                  </a:moveTo>
                  <a:cubicBezTo>
                    <a:pt x="1324561" y="689581"/>
                    <a:pt x="1002939" y="870351"/>
                    <a:pt x="903234" y="1047516"/>
                  </a:cubicBezTo>
                  <a:cubicBezTo>
                    <a:pt x="1011379" y="1110644"/>
                    <a:pt x="1119525" y="1174125"/>
                    <a:pt x="1228461" y="1236199"/>
                  </a:cubicBezTo>
                  <a:cubicBezTo>
                    <a:pt x="1235759" y="1240331"/>
                    <a:pt x="1251057" y="1236023"/>
                    <a:pt x="1260026" y="1231011"/>
                  </a:cubicBezTo>
                  <a:cubicBezTo>
                    <a:pt x="1330188" y="1191709"/>
                    <a:pt x="1400087" y="1151968"/>
                    <a:pt x="1469107" y="1110644"/>
                  </a:cubicBezTo>
                  <a:cubicBezTo>
                    <a:pt x="1479745" y="1104314"/>
                    <a:pt x="1492055" y="1089631"/>
                    <a:pt x="1492231" y="1078640"/>
                  </a:cubicBezTo>
                  <a:cubicBezTo>
                    <a:pt x="1493901" y="957482"/>
                    <a:pt x="1493286" y="836324"/>
                    <a:pt x="1493286" y="715870"/>
                  </a:cubicBezTo>
                  <a:close/>
                </a:path>
              </a:pathLst>
            </a:custGeom>
            <a:solidFill>
              <a:schemeClr val="accent2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8CA73D5-E06E-486E-A0CE-569827DAEF3D}"/>
              </a:ext>
            </a:extLst>
          </p:cNvPr>
          <p:cNvGrpSpPr/>
          <p:nvPr/>
        </p:nvGrpSpPr>
        <p:grpSpPr>
          <a:xfrm>
            <a:off x="9569035" y="3179928"/>
            <a:ext cx="1510685" cy="2144965"/>
            <a:chOff x="4160927" y="2978939"/>
            <a:chExt cx="1013906" cy="1439607"/>
          </a:xfrm>
        </p:grpSpPr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D534CC6E-6D44-4DD1-AFC6-D39FEF8B04C6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25" name="Freeform: Shape 3">
                <a:extLst>
                  <a:ext uri="{FF2B5EF4-FFF2-40B4-BE49-F238E27FC236}">
                    <a16:creationId xmlns:a16="http://schemas.microsoft.com/office/drawing/2014/main" id="{F39E34A1-AD01-43D1-9AF8-12198F5E09BB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">
                <a:extLst>
                  <a:ext uri="{FF2B5EF4-FFF2-40B4-BE49-F238E27FC236}">
                    <a16:creationId xmlns:a16="http://schemas.microsoft.com/office/drawing/2014/main" id="{8148E8B1-3B7C-42FE-9A8C-14788F7DF702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">
                <a:extLst>
                  <a:ext uri="{FF2B5EF4-FFF2-40B4-BE49-F238E27FC236}">
                    <a16:creationId xmlns:a16="http://schemas.microsoft.com/office/drawing/2014/main" id="{01E9CC2B-6B3B-4C4E-8324-9A4B4D2B539E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6">
                <a:extLst>
                  <a:ext uri="{FF2B5EF4-FFF2-40B4-BE49-F238E27FC236}">
                    <a16:creationId xmlns:a16="http://schemas.microsoft.com/office/drawing/2014/main" id="{622D495C-5DA3-45BC-A4C0-A4630EE96036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7">
                <a:extLst>
                  <a:ext uri="{FF2B5EF4-FFF2-40B4-BE49-F238E27FC236}">
                    <a16:creationId xmlns:a16="http://schemas.microsoft.com/office/drawing/2014/main" id="{5DC269D2-1CEA-4313-88C3-596791038162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8">
                <a:extLst>
                  <a:ext uri="{FF2B5EF4-FFF2-40B4-BE49-F238E27FC236}">
                    <a16:creationId xmlns:a16="http://schemas.microsoft.com/office/drawing/2014/main" id="{22A2661C-9B92-4231-816B-27D99FCF02B1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FB38D97-57FD-4B33-9DD0-EB271B3832ED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0192FC6D-6563-41D3-8E30-97DDF7DEB914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2F0AEAD3-8F16-4705-A22F-3D7E5643F133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1FD59329-FEF2-46AA-9BA0-F38E95101D1E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3718812-C028-4E2E-8EEA-E93849EBFC6C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11B54820-BC2D-4029-8798-CC7CDEE6E6D5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7BB52585-D0F2-49D0-8B30-1680B1923638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DD0982E-2457-483D-A1D3-9B0CCF48ED4B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0F9056B-9579-4CDF-87BA-C9ABD5476363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08034EAF-CCCE-451B-83D7-511D746B14F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630F2C89-B26E-458E-9BE1-EED233CA9C31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F14E2F3B-1026-4A8D-9549-5961C3645DEB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0BDC170D-91AA-48A7-8E1F-4DA479CA3C0F}"/>
              </a:ext>
            </a:extLst>
          </p:cNvPr>
          <p:cNvSpPr/>
          <p:nvPr/>
        </p:nvSpPr>
        <p:spPr>
          <a:xfrm>
            <a:off x="6279537" y="434093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C6970288-84D4-44FB-BBE3-4299EEDA6F3A}"/>
              </a:ext>
            </a:extLst>
          </p:cNvPr>
          <p:cNvSpPr/>
          <p:nvPr/>
        </p:nvSpPr>
        <p:spPr>
          <a:xfrm>
            <a:off x="7438529" y="100268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99A6B-58BE-4559-B1BC-0D4C35C308C3}"/>
              </a:ext>
            </a:extLst>
          </p:cNvPr>
          <p:cNvSpPr txBox="1"/>
          <p:nvPr/>
        </p:nvSpPr>
        <p:spPr>
          <a:xfrm>
            <a:off x="789960" y="4146024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B999C-5BAB-4E7C-87B4-D32230DEEC4E}"/>
              </a:ext>
            </a:extLst>
          </p:cNvPr>
          <p:cNvSpPr txBox="1"/>
          <p:nvPr/>
        </p:nvSpPr>
        <p:spPr>
          <a:xfrm>
            <a:off x="789960" y="680651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84">
            <a:extLst>
              <a:ext uri="{FF2B5EF4-FFF2-40B4-BE49-F238E27FC236}">
                <a16:creationId xmlns:a16="http://schemas.microsoft.com/office/drawing/2014/main" id="{ECFC5E68-5957-4EBC-9F33-F5B0D532778F}"/>
              </a:ext>
            </a:extLst>
          </p:cNvPr>
          <p:cNvSpPr/>
          <p:nvPr/>
        </p:nvSpPr>
        <p:spPr>
          <a:xfrm>
            <a:off x="1933858" y="5775001"/>
            <a:ext cx="8047337" cy="563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0" name="Group 39">
            <a:extLst>
              <a:ext uri="{FF2B5EF4-FFF2-40B4-BE49-F238E27FC236}">
                <a16:creationId xmlns:a16="http://schemas.microsoft.com/office/drawing/2014/main" id="{44BAC14D-96D6-4D7B-A5F5-9803EF19D219}"/>
              </a:ext>
            </a:extLst>
          </p:cNvPr>
          <p:cNvGrpSpPr/>
          <p:nvPr/>
        </p:nvGrpSpPr>
        <p:grpSpPr>
          <a:xfrm>
            <a:off x="3125207" y="2885944"/>
            <a:ext cx="5809893" cy="3192142"/>
            <a:chOff x="-548507" y="477868"/>
            <a:chExt cx="11570449" cy="6357177"/>
          </a:xfrm>
        </p:grpSpPr>
        <p:sp>
          <p:nvSpPr>
            <p:cNvPr id="81" name="Freeform: Shape 40">
              <a:extLst>
                <a:ext uri="{FF2B5EF4-FFF2-40B4-BE49-F238E27FC236}">
                  <a16:creationId xmlns:a16="http://schemas.microsoft.com/office/drawing/2014/main" id="{B0BCDF88-CAB1-496D-A5CE-CF89FF1B073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">
              <a:extLst>
                <a:ext uri="{FF2B5EF4-FFF2-40B4-BE49-F238E27FC236}">
                  <a16:creationId xmlns:a16="http://schemas.microsoft.com/office/drawing/2014/main" id="{5F47D2CD-6BE6-44B9-A818-4EBE75737C2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">
              <a:extLst>
                <a:ext uri="{FF2B5EF4-FFF2-40B4-BE49-F238E27FC236}">
                  <a16:creationId xmlns:a16="http://schemas.microsoft.com/office/drawing/2014/main" id="{E6878A67-6134-42A7-8BD1-55306F22251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3">
              <a:extLst>
                <a:ext uri="{FF2B5EF4-FFF2-40B4-BE49-F238E27FC236}">
                  <a16:creationId xmlns:a16="http://schemas.microsoft.com/office/drawing/2014/main" id="{A992E7CB-EBEF-4658-932A-82136DBEE9F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44">
              <a:extLst>
                <a:ext uri="{FF2B5EF4-FFF2-40B4-BE49-F238E27FC236}">
                  <a16:creationId xmlns:a16="http://schemas.microsoft.com/office/drawing/2014/main" id="{49A14F8F-6085-48DE-A3C6-52CAA3BA46B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45">
              <a:extLst>
                <a:ext uri="{FF2B5EF4-FFF2-40B4-BE49-F238E27FC236}">
                  <a16:creationId xmlns:a16="http://schemas.microsoft.com/office/drawing/2014/main" id="{F45985B1-95FD-4AF6-9EF7-4A571F57598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1" name="Rectangle: Rounded Corners 50">
                <a:extLst>
                  <a:ext uri="{FF2B5EF4-FFF2-40B4-BE49-F238E27FC236}">
                    <a16:creationId xmlns:a16="http://schemas.microsoft.com/office/drawing/2014/main" id="{41A58FDA-FD9C-4C4A-8F51-1F8A990E5B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51">
                <a:extLst>
                  <a:ext uri="{FF2B5EF4-FFF2-40B4-BE49-F238E27FC236}">
                    <a16:creationId xmlns:a16="http://schemas.microsoft.com/office/drawing/2014/main" id="{3679F355-0B2A-4C5A-B26B-C5FE9AE4F28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46">
              <a:extLst>
                <a:ext uri="{FF2B5EF4-FFF2-40B4-BE49-F238E27FC236}">
                  <a16:creationId xmlns:a16="http://schemas.microsoft.com/office/drawing/2014/main" id="{B55E0625-2BB7-4BE7-9A90-316DB9E43D2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9" name="Rectangle: Rounded Corners 48">
                <a:extLst>
                  <a:ext uri="{FF2B5EF4-FFF2-40B4-BE49-F238E27FC236}">
                    <a16:creationId xmlns:a16="http://schemas.microsoft.com/office/drawing/2014/main" id="{718ABA7B-3911-4F90-A835-A6B8B2E8D1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49">
                <a:extLst>
                  <a:ext uri="{FF2B5EF4-FFF2-40B4-BE49-F238E27FC236}">
                    <a16:creationId xmlns:a16="http://schemas.microsoft.com/office/drawing/2014/main" id="{DC574482-3943-42E0-9449-3D390B6D951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8" name="Freeform: Shape 47">
              <a:extLst>
                <a:ext uri="{FF2B5EF4-FFF2-40B4-BE49-F238E27FC236}">
                  <a16:creationId xmlns:a16="http://schemas.microsoft.com/office/drawing/2014/main" id="{9D25187C-643B-4426-B09A-B7F1370CA52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AB9CA82-71D6-4961-AECD-A8235291206E}"/>
              </a:ext>
            </a:extLst>
          </p:cNvPr>
          <p:cNvSpPr txBox="1">
            <a:spLocks/>
          </p:cNvSpPr>
          <p:nvPr/>
        </p:nvSpPr>
        <p:spPr>
          <a:xfrm>
            <a:off x="3857647" y="3035457"/>
            <a:ext cx="4315832" cy="25699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aphicFrame>
        <p:nvGraphicFramePr>
          <p:cNvPr id="7" name="Chart 103">
            <a:extLst>
              <a:ext uri="{FF2B5EF4-FFF2-40B4-BE49-F238E27FC236}">
                <a16:creationId xmlns:a16="http://schemas.microsoft.com/office/drawing/2014/main" id="{F68A8396-DF2E-4851-9327-892894D34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651628"/>
              </p:ext>
            </p:extLst>
          </p:nvPr>
        </p:nvGraphicFramePr>
        <p:xfrm>
          <a:off x="4083230" y="3107331"/>
          <a:ext cx="3913462" cy="195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104">
            <a:extLst>
              <a:ext uri="{FF2B5EF4-FFF2-40B4-BE49-F238E27FC236}">
                <a16:creationId xmlns:a16="http://schemas.microsoft.com/office/drawing/2014/main" id="{C2C86D4F-3DE9-4D14-8450-1AF330940913}"/>
              </a:ext>
            </a:extLst>
          </p:cNvPr>
          <p:cNvGrpSpPr/>
          <p:nvPr/>
        </p:nvGrpSpPr>
        <p:grpSpPr>
          <a:xfrm>
            <a:off x="4517985" y="5141096"/>
            <a:ext cx="3024336" cy="276999"/>
            <a:chOff x="1187624" y="2079250"/>
            <a:chExt cx="3024336" cy="276999"/>
          </a:xfrm>
        </p:grpSpPr>
        <p:sp>
          <p:nvSpPr>
            <p:cNvPr id="9" name="Rectangle 105">
              <a:extLst>
                <a:ext uri="{FF2B5EF4-FFF2-40B4-BE49-F238E27FC236}">
                  <a16:creationId xmlns:a16="http://schemas.microsoft.com/office/drawing/2014/main" id="{FE611101-6341-42D9-9B00-337E26318E3D}"/>
                </a:ext>
              </a:extLst>
            </p:cNvPr>
            <p:cNvSpPr/>
            <p:nvPr/>
          </p:nvSpPr>
          <p:spPr>
            <a:xfrm>
              <a:off x="3440858" y="2145741"/>
              <a:ext cx="25676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E49B4-B47E-43E7-8AC3-3F2FA0FDD5DB}"/>
                </a:ext>
              </a:extLst>
            </p:cNvPr>
            <p:cNvSpPr txBox="1"/>
            <p:nvPr/>
          </p:nvSpPr>
          <p:spPr>
            <a:xfrm>
              <a:off x="3677606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7">
              <a:extLst>
                <a:ext uri="{FF2B5EF4-FFF2-40B4-BE49-F238E27FC236}">
                  <a16:creationId xmlns:a16="http://schemas.microsoft.com/office/drawing/2014/main" id="{2C7C4917-FC2B-4D7A-96AE-71D5A79AF1A5}"/>
                </a:ext>
              </a:extLst>
            </p:cNvPr>
            <p:cNvSpPr/>
            <p:nvPr/>
          </p:nvSpPr>
          <p:spPr>
            <a:xfrm>
              <a:off x="2689780" y="2145741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2" name="Rectangle 108">
              <a:extLst>
                <a:ext uri="{FF2B5EF4-FFF2-40B4-BE49-F238E27FC236}">
                  <a16:creationId xmlns:a16="http://schemas.microsoft.com/office/drawing/2014/main" id="{CA73EB49-F615-46B1-BD9B-79FBED8ED3F3}"/>
                </a:ext>
              </a:extLst>
            </p:cNvPr>
            <p:cNvSpPr/>
            <p:nvPr/>
          </p:nvSpPr>
          <p:spPr>
            <a:xfrm>
              <a:off x="1938702" y="2171291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3" name="Rectangle 109">
              <a:extLst>
                <a:ext uri="{FF2B5EF4-FFF2-40B4-BE49-F238E27FC236}">
                  <a16:creationId xmlns:a16="http://schemas.microsoft.com/office/drawing/2014/main" id="{6BFA66CE-1490-491E-AA4A-8300B103E25B}"/>
                </a:ext>
              </a:extLst>
            </p:cNvPr>
            <p:cNvSpPr/>
            <p:nvPr/>
          </p:nvSpPr>
          <p:spPr>
            <a:xfrm>
              <a:off x="1187624" y="2145741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FD1846-A708-4273-83C1-55D023BC3E9C}"/>
                </a:ext>
              </a:extLst>
            </p:cNvPr>
            <p:cNvSpPr txBox="1"/>
            <p:nvPr/>
          </p:nvSpPr>
          <p:spPr>
            <a:xfrm>
              <a:off x="2926525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0051C9-3870-4B0A-A85D-137B7F9D2998}"/>
                </a:ext>
              </a:extLst>
            </p:cNvPr>
            <p:cNvSpPr txBox="1"/>
            <p:nvPr/>
          </p:nvSpPr>
          <p:spPr>
            <a:xfrm>
              <a:off x="2175447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B7CDCE-505D-4531-8B12-44E5EA2009A7}"/>
                </a:ext>
              </a:extLst>
            </p:cNvPr>
            <p:cNvSpPr txBox="1"/>
            <p:nvPr/>
          </p:nvSpPr>
          <p:spPr>
            <a:xfrm>
              <a:off x="1424369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F7C60E-FA27-478C-951D-AD4BDE76C0E7}"/>
              </a:ext>
            </a:extLst>
          </p:cNvPr>
          <p:cNvSpPr txBox="1"/>
          <p:nvPr/>
        </p:nvSpPr>
        <p:spPr>
          <a:xfrm>
            <a:off x="683212" y="2147374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16">
            <a:extLst>
              <a:ext uri="{FF2B5EF4-FFF2-40B4-BE49-F238E27FC236}">
                <a16:creationId xmlns:a16="http://schemas.microsoft.com/office/drawing/2014/main" id="{5D360197-2F2D-461C-BB62-51BAA53DA052}"/>
              </a:ext>
            </a:extLst>
          </p:cNvPr>
          <p:cNvGrpSpPr/>
          <p:nvPr/>
        </p:nvGrpSpPr>
        <p:grpSpPr>
          <a:xfrm>
            <a:off x="688666" y="1557733"/>
            <a:ext cx="3131919" cy="567656"/>
            <a:chOff x="6324699" y="2356411"/>
            <a:chExt cx="2736305" cy="567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157125-98F2-4D03-9F22-21B93F89F9CE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A0FF5-ABF0-477F-B346-F39A54A6651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26CA37A-4B07-4634-8FDE-DD9D953F47C9}"/>
              </a:ext>
            </a:extLst>
          </p:cNvPr>
          <p:cNvSpPr txBox="1"/>
          <p:nvPr/>
        </p:nvSpPr>
        <p:spPr>
          <a:xfrm>
            <a:off x="688668" y="2720546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EBBE376-BC33-4B3E-B669-708344C145E6}"/>
              </a:ext>
            </a:extLst>
          </p:cNvPr>
          <p:cNvGrpSpPr/>
          <p:nvPr/>
        </p:nvGrpSpPr>
        <p:grpSpPr>
          <a:xfrm>
            <a:off x="7499046" y="1579279"/>
            <a:ext cx="4984197" cy="3852987"/>
            <a:chOff x="7499046" y="1579279"/>
            <a:chExt cx="4984197" cy="3852987"/>
          </a:xfrm>
        </p:grpSpPr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82D19121-CAC7-4910-9516-F6BDC5A95F93}"/>
                </a:ext>
              </a:extLst>
            </p:cNvPr>
            <p:cNvGrpSpPr/>
            <p:nvPr/>
          </p:nvGrpSpPr>
          <p:grpSpPr>
            <a:xfrm>
              <a:off x="7866915" y="1946652"/>
              <a:ext cx="4616328" cy="3478188"/>
              <a:chOff x="5174585" y="2407951"/>
              <a:chExt cx="4195061" cy="3160776"/>
            </a:xfrm>
          </p:grpSpPr>
          <p:sp>
            <p:nvSpPr>
              <p:cNvPr id="23" name="Rectangle 38">
                <a:extLst>
                  <a:ext uri="{FF2B5EF4-FFF2-40B4-BE49-F238E27FC236}">
                    <a16:creationId xmlns:a16="http://schemas.microsoft.com/office/drawing/2014/main" id="{9F119976-D669-4BB6-B24F-2C940513AFB1}"/>
                  </a:ext>
                </a:extLst>
              </p:cNvPr>
              <p:cNvSpPr/>
              <p:nvPr/>
            </p:nvSpPr>
            <p:spPr>
              <a:xfrm rot="7746126">
                <a:off x="8364657" y="4563737"/>
                <a:ext cx="283970" cy="1726009"/>
              </a:xfrm>
              <a:custGeom>
                <a:avLst/>
                <a:gdLst>
                  <a:gd name="connsiteX0" fmla="*/ 0 w 281140"/>
                  <a:gd name="connsiteY0" fmla="*/ 2317881 h 2317883"/>
                  <a:gd name="connsiteX1" fmla="*/ 5890 w 281140"/>
                  <a:gd name="connsiteY1" fmla="*/ 162918 h 2317883"/>
                  <a:gd name="connsiteX2" fmla="*/ 158242 w 281140"/>
                  <a:gd name="connsiteY2" fmla="*/ 0 h 2317883"/>
                  <a:gd name="connsiteX3" fmla="*/ 281140 w 281140"/>
                  <a:gd name="connsiteY3" fmla="*/ 106275 h 2317883"/>
                  <a:gd name="connsiteX4" fmla="*/ 281140 w 281140"/>
                  <a:gd name="connsiteY4" fmla="*/ 2317883 h 2317883"/>
                  <a:gd name="connsiteX5" fmla="*/ 0 w 281140"/>
                  <a:gd name="connsiteY5" fmla="*/ 2317881 h 2317883"/>
                  <a:gd name="connsiteX0" fmla="*/ 0 w 281140"/>
                  <a:gd name="connsiteY0" fmla="*/ 2302794 h 2302796"/>
                  <a:gd name="connsiteX1" fmla="*/ 5890 w 281140"/>
                  <a:gd name="connsiteY1" fmla="*/ 147831 h 2302796"/>
                  <a:gd name="connsiteX2" fmla="*/ 162025 w 281140"/>
                  <a:gd name="connsiteY2" fmla="*/ 0 h 2302796"/>
                  <a:gd name="connsiteX3" fmla="*/ 281140 w 281140"/>
                  <a:gd name="connsiteY3" fmla="*/ 91188 h 2302796"/>
                  <a:gd name="connsiteX4" fmla="*/ 281140 w 281140"/>
                  <a:gd name="connsiteY4" fmla="*/ 2302796 h 2302796"/>
                  <a:gd name="connsiteX5" fmla="*/ 0 w 281140"/>
                  <a:gd name="connsiteY5" fmla="*/ 2302794 h 2302796"/>
                  <a:gd name="connsiteX0" fmla="*/ 0 w 281140"/>
                  <a:gd name="connsiteY0" fmla="*/ 2294398 h 2294400"/>
                  <a:gd name="connsiteX1" fmla="*/ 5890 w 281140"/>
                  <a:gd name="connsiteY1" fmla="*/ 139435 h 2294400"/>
                  <a:gd name="connsiteX2" fmla="*/ 167772 w 281140"/>
                  <a:gd name="connsiteY2" fmla="*/ 0 h 2294400"/>
                  <a:gd name="connsiteX3" fmla="*/ 281140 w 281140"/>
                  <a:gd name="connsiteY3" fmla="*/ 82792 h 2294400"/>
                  <a:gd name="connsiteX4" fmla="*/ 281140 w 281140"/>
                  <a:gd name="connsiteY4" fmla="*/ 2294400 h 2294400"/>
                  <a:gd name="connsiteX5" fmla="*/ 0 w 281140"/>
                  <a:gd name="connsiteY5" fmla="*/ 2294398 h 2294400"/>
                  <a:gd name="connsiteX0" fmla="*/ 0 w 281140"/>
                  <a:gd name="connsiteY0" fmla="*/ 2297807 h 2297809"/>
                  <a:gd name="connsiteX1" fmla="*/ 5890 w 281140"/>
                  <a:gd name="connsiteY1" fmla="*/ 142844 h 2297809"/>
                  <a:gd name="connsiteX2" fmla="*/ 152352 w 281140"/>
                  <a:gd name="connsiteY2" fmla="*/ 0 h 2297809"/>
                  <a:gd name="connsiteX3" fmla="*/ 281140 w 281140"/>
                  <a:gd name="connsiteY3" fmla="*/ 86201 h 2297809"/>
                  <a:gd name="connsiteX4" fmla="*/ 281140 w 281140"/>
                  <a:gd name="connsiteY4" fmla="*/ 2297809 h 2297809"/>
                  <a:gd name="connsiteX5" fmla="*/ 0 w 281140"/>
                  <a:gd name="connsiteY5" fmla="*/ 2297807 h 2297809"/>
                  <a:gd name="connsiteX0" fmla="*/ 0 w 281140"/>
                  <a:gd name="connsiteY0" fmla="*/ 2211606 h 2211608"/>
                  <a:gd name="connsiteX1" fmla="*/ 5890 w 281140"/>
                  <a:gd name="connsiteY1" fmla="*/ 56643 h 2211608"/>
                  <a:gd name="connsiteX2" fmla="*/ 281140 w 281140"/>
                  <a:gd name="connsiteY2" fmla="*/ 0 h 2211608"/>
                  <a:gd name="connsiteX3" fmla="*/ 281140 w 281140"/>
                  <a:gd name="connsiteY3" fmla="*/ 2211608 h 2211608"/>
                  <a:gd name="connsiteX4" fmla="*/ 0 w 281140"/>
                  <a:gd name="connsiteY4" fmla="*/ 2211606 h 2211608"/>
                  <a:gd name="connsiteX0" fmla="*/ 1777 w 282917"/>
                  <a:gd name="connsiteY0" fmla="*/ 2211606 h 2211608"/>
                  <a:gd name="connsiteX1" fmla="*/ 447 w 282917"/>
                  <a:gd name="connsiteY1" fmla="*/ 431030 h 2211608"/>
                  <a:gd name="connsiteX2" fmla="*/ 282917 w 282917"/>
                  <a:gd name="connsiteY2" fmla="*/ 0 h 2211608"/>
                  <a:gd name="connsiteX3" fmla="*/ 282917 w 282917"/>
                  <a:gd name="connsiteY3" fmla="*/ 2211608 h 2211608"/>
                  <a:gd name="connsiteX4" fmla="*/ 1777 w 282917"/>
                  <a:gd name="connsiteY4" fmla="*/ 2211606 h 2211608"/>
                  <a:gd name="connsiteX0" fmla="*/ 1777 w 282917"/>
                  <a:gd name="connsiteY0" fmla="*/ 1957273 h 1957275"/>
                  <a:gd name="connsiteX1" fmla="*/ 447 w 282917"/>
                  <a:gd name="connsiteY1" fmla="*/ 176697 h 1957275"/>
                  <a:gd name="connsiteX2" fmla="*/ 266318 w 282917"/>
                  <a:gd name="connsiteY2" fmla="*/ 0 h 1957275"/>
                  <a:gd name="connsiteX3" fmla="*/ 282917 w 282917"/>
                  <a:gd name="connsiteY3" fmla="*/ 1957275 h 1957275"/>
                  <a:gd name="connsiteX4" fmla="*/ 1777 w 282917"/>
                  <a:gd name="connsiteY4" fmla="*/ 1957273 h 1957275"/>
                  <a:gd name="connsiteX0" fmla="*/ 2831 w 283971"/>
                  <a:gd name="connsiteY0" fmla="*/ 1957273 h 1957275"/>
                  <a:gd name="connsiteX1" fmla="*/ 380 w 283971"/>
                  <a:gd name="connsiteY1" fmla="*/ 738257 h 1957275"/>
                  <a:gd name="connsiteX2" fmla="*/ 267372 w 283971"/>
                  <a:gd name="connsiteY2" fmla="*/ 0 h 1957275"/>
                  <a:gd name="connsiteX3" fmla="*/ 283971 w 283971"/>
                  <a:gd name="connsiteY3" fmla="*/ 1957275 h 1957275"/>
                  <a:gd name="connsiteX4" fmla="*/ 2831 w 283971"/>
                  <a:gd name="connsiteY4" fmla="*/ 1957273 h 1957275"/>
                  <a:gd name="connsiteX0" fmla="*/ 2831 w 283971"/>
                  <a:gd name="connsiteY0" fmla="*/ 1376876 h 1376878"/>
                  <a:gd name="connsiteX1" fmla="*/ 380 w 283971"/>
                  <a:gd name="connsiteY1" fmla="*/ 157860 h 1376878"/>
                  <a:gd name="connsiteX2" fmla="*/ 263812 w 283971"/>
                  <a:gd name="connsiteY2" fmla="*/ 0 h 1376878"/>
                  <a:gd name="connsiteX3" fmla="*/ 283971 w 283971"/>
                  <a:gd name="connsiteY3" fmla="*/ 1376878 h 1376878"/>
                  <a:gd name="connsiteX4" fmla="*/ 2831 w 283971"/>
                  <a:gd name="connsiteY4" fmla="*/ 1376876 h 137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71" h="1376878">
                    <a:moveTo>
                      <a:pt x="2831" y="1376876"/>
                    </a:moveTo>
                    <a:cubicBezTo>
                      <a:pt x="4794" y="658555"/>
                      <a:pt x="-1583" y="876181"/>
                      <a:pt x="380" y="157860"/>
                    </a:cubicBezTo>
                    <a:lnTo>
                      <a:pt x="263812" y="0"/>
                    </a:lnTo>
                    <a:lnTo>
                      <a:pt x="283971" y="1376878"/>
                    </a:lnTo>
                    <a:lnTo>
                      <a:pt x="2831" y="137687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48">
                <a:extLst>
                  <a:ext uri="{FF2B5EF4-FFF2-40B4-BE49-F238E27FC236}">
                    <a16:creationId xmlns:a16="http://schemas.microsoft.com/office/drawing/2014/main" id="{3F90AAA6-C50B-407B-B2D6-C46BF05F766B}"/>
                  </a:ext>
                </a:extLst>
              </p:cNvPr>
              <p:cNvSpPr/>
              <p:nvPr/>
            </p:nvSpPr>
            <p:spPr>
              <a:xfrm>
                <a:off x="5174585" y="2407951"/>
                <a:ext cx="2840764" cy="2840758"/>
              </a:xfrm>
              <a:prstGeom prst="donut">
                <a:avLst>
                  <a:gd name="adj" fmla="val 366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 Same Side Corner Rectangle 49">
                <a:extLst>
                  <a:ext uri="{FF2B5EF4-FFF2-40B4-BE49-F238E27FC236}">
                    <a16:creationId xmlns:a16="http://schemas.microsoft.com/office/drawing/2014/main" id="{00560D3E-5CA5-457B-A226-F65F509EF2DC}"/>
                  </a:ext>
                </a:extLst>
              </p:cNvPr>
              <p:cNvSpPr/>
              <p:nvPr/>
            </p:nvSpPr>
            <p:spPr>
              <a:xfrm rot="7735350">
                <a:off x="7527158" y="4670169"/>
                <a:ext cx="457200" cy="281857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6" name="Oval 2">
              <a:extLst>
                <a:ext uri="{FF2B5EF4-FFF2-40B4-BE49-F238E27FC236}">
                  <a16:creationId xmlns:a16="http://schemas.microsoft.com/office/drawing/2014/main" id="{01BA80C2-968C-4B89-B197-3BB06F236BE5}"/>
                </a:ext>
              </a:extLst>
            </p:cNvPr>
            <p:cNvSpPr/>
            <p:nvPr/>
          </p:nvSpPr>
          <p:spPr>
            <a:xfrm>
              <a:off x="8534648" y="2563762"/>
              <a:ext cx="1822500" cy="182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DA84E30-413C-45BF-A90A-ABF1BB058E8C}"/>
                </a:ext>
              </a:extLst>
            </p:cNvPr>
            <p:cNvGrpSpPr/>
            <p:nvPr/>
          </p:nvGrpSpPr>
          <p:grpSpPr>
            <a:xfrm>
              <a:off x="8052553" y="2138033"/>
              <a:ext cx="2716603" cy="2727333"/>
              <a:chOff x="7462518" y="2036160"/>
              <a:chExt cx="2716603" cy="2727333"/>
            </a:xfrm>
          </p:grpSpPr>
          <p:sp>
            <p:nvSpPr>
              <p:cNvPr id="29" name="Diamond 5">
                <a:extLst>
                  <a:ext uri="{FF2B5EF4-FFF2-40B4-BE49-F238E27FC236}">
                    <a16:creationId xmlns:a16="http://schemas.microsoft.com/office/drawing/2014/main" id="{27BFF860-56D7-4262-8F4B-EC231E25BA45}"/>
                  </a:ext>
                </a:extLst>
              </p:cNvPr>
              <p:cNvSpPr/>
              <p:nvPr/>
            </p:nvSpPr>
            <p:spPr>
              <a:xfrm>
                <a:off x="8312848" y="2036160"/>
                <a:ext cx="337247" cy="33824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3249575">
                    <a:moveTo>
                      <a:pt x="1275349" y="2002569"/>
                    </a:moveTo>
                    <a:lnTo>
                      <a:pt x="1625117" y="2233002"/>
                    </a:lnTo>
                    <a:lnTo>
                      <a:pt x="1968772" y="2006596"/>
                    </a:lnTo>
                    <a:lnTo>
                      <a:pt x="3240001" y="3249575"/>
                    </a:lnTo>
                    <a:lnTo>
                      <a:pt x="0" y="3249575"/>
                    </a:lnTo>
                    <a:close/>
                    <a:moveTo>
                      <a:pt x="1067116" y="1473605"/>
                    </a:moveTo>
                    <a:lnTo>
                      <a:pt x="1067116" y="1581605"/>
                    </a:lnTo>
                    <a:lnTo>
                      <a:pt x="2183116" y="1581605"/>
                    </a:lnTo>
                    <a:lnTo>
                      <a:pt x="2183116" y="1473605"/>
                    </a:lnTo>
                    <a:close/>
                    <a:moveTo>
                      <a:pt x="1067116" y="1267205"/>
                    </a:moveTo>
                    <a:lnTo>
                      <a:pt x="1067116" y="1375205"/>
                    </a:lnTo>
                    <a:lnTo>
                      <a:pt x="2183116" y="1375205"/>
                    </a:lnTo>
                    <a:lnTo>
                      <a:pt x="2183116" y="1267205"/>
                    </a:lnTo>
                    <a:close/>
                    <a:moveTo>
                      <a:pt x="3240001" y="1172196"/>
                    </a:moveTo>
                    <a:lnTo>
                      <a:pt x="3240001" y="3142550"/>
                    </a:lnTo>
                    <a:lnTo>
                      <a:pt x="2026252" y="1968728"/>
                    </a:lnTo>
                    <a:lnTo>
                      <a:pt x="3049854" y="1294362"/>
                    </a:lnTo>
                    <a:close/>
                    <a:moveTo>
                      <a:pt x="0" y="1172196"/>
                    </a:moveTo>
                    <a:lnTo>
                      <a:pt x="602850" y="1559516"/>
                    </a:lnTo>
                    <a:lnTo>
                      <a:pt x="1217896" y="1964719"/>
                    </a:lnTo>
                    <a:lnTo>
                      <a:pt x="0" y="3142550"/>
                    </a:lnTo>
                    <a:close/>
                    <a:moveTo>
                      <a:pt x="1067116" y="1060805"/>
                    </a:moveTo>
                    <a:lnTo>
                      <a:pt x="1067116" y="1168805"/>
                    </a:lnTo>
                    <a:lnTo>
                      <a:pt x="2183116" y="1168805"/>
                    </a:lnTo>
                    <a:lnTo>
                      <a:pt x="2183116" y="1060805"/>
                    </a:lnTo>
                    <a:close/>
                    <a:moveTo>
                      <a:pt x="869032" y="816137"/>
                    </a:moveTo>
                    <a:lnTo>
                      <a:pt x="2381200" y="816137"/>
                    </a:lnTo>
                    <a:lnTo>
                      <a:pt x="2381200" y="1623491"/>
                    </a:lnTo>
                    <a:lnTo>
                      <a:pt x="1668045" y="2093329"/>
                    </a:lnTo>
                    <a:lnTo>
                      <a:pt x="1625116" y="2121611"/>
                    </a:lnTo>
                    <a:lnTo>
                      <a:pt x="869032" y="1623491"/>
                    </a:lnTo>
                    <a:close/>
                    <a:moveTo>
                      <a:pt x="1625116" y="0"/>
                    </a:moveTo>
                    <a:lnTo>
                      <a:pt x="3235286" y="1060806"/>
                    </a:lnTo>
                    <a:lnTo>
                      <a:pt x="2489212" y="1552331"/>
                    </a:lnTo>
                    <a:lnTo>
                      <a:pt x="2489212" y="708008"/>
                    </a:lnTo>
                    <a:lnTo>
                      <a:pt x="761020" y="708008"/>
                    </a:lnTo>
                    <a:lnTo>
                      <a:pt x="761020" y="1552331"/>
                    </a:lnTo>
                    <a:lnTo>
                      <a:pt x="14946" y="10608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Isosceles Triangle 51">
                <a:extLst>
                  <a:ext uri="{FF2B5EF4-FFF2-40B4-BE49-F238E27FC236}">
                    <a16:creationId xmlns:a16="http://schemas.microsoft.com/office/drawing/2014/main" id="{801B05AB-5D9A-4BFF-9B97-A01DDECBBE6D}"/>
                  </a:ext>
                </a:extLst>
              </p:cNvPr>
              <p:cNvSpPr/>
              <p:nvPr/>
            </p:nvSpPr>
            <p:spPr>
              <a:xfrm>
                <a:off x="9841875" y="3307350"/>
                <a:ext cx="337246" cy="24730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375905">
                    <a:moveTo>
                      <a:pt x="1974640" y="1379575"/>
                    </a:moveTo>
                    <a:lnTo>
                      <a:pt x="3240001" y="2375905"/>
                    </a:lnTo>
                    <a:lnTo>
                      <a:pt x="1" y="2375905"/>
                    </a:lnTo>
                    <a:lnTo>
                      <a:pt x="1269863" y="1399042"/>
                    </a:lnTo>
                    <a:lnTo>
                      <a:pt x="1610574" y="1745545"/>
                    </a:lnTo>
                    <a:close/>
                    <a:moveTo>
                      <a:pt x="3240001" y="126952"/>
                    </a:moveTo>
                    <a:lnTo>
                      <a:pt x="3240001" y="2258912"/>
                    </a:lnTo>
                    <a:lnTo>
                      <a:pt x="2032457" y="1334195"/>
                    </a:lnTo>
                    <a:close/>
                    <a:moveTo>
                      <a:pt x="0" y="117525"/>
                    </a:moveTo>
                    <a:lnTo>
                      <a:pt x="1207545" y="1324768"/>
                    </a:lnTo>
                    <a:lnTo>
                      <a:pt x="0" y="2249485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1610572" y="16205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5FB0A3CF-4DF4-4E67-B04D-268421C8CE28}"/>
                  </a:ext>
                </a:extLst>
              </p:cNvPr>
              <p:cNvSpPr/>
              <p:nvPr/>
            </p:nvSpPr>
            <p:spPr>
              <a:xfrm rot="18900000">
                <a:off x="8790454" y="2079359"/>
                <a:ext cx="154109" cy="343323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AA309539-C077-4374-90F6-55807E7BB397}"/>
                  </a:ext>
                </a:extLst>
              </p:cNvPr>
              <p:cNvSpPr/>
              <p:nvPr/>
            </p:nvSpPr>
            <p:spPr>
              <a:xfrm>
                <a:off x="7499055" y="3304599"/>
                <a:ext cx="297040" cy="292277"/>
              </a:xfrm>
              <a:custGeom>
                <a:avLst/>
                <a:gdLst/>
                <a:ahLst/>
                <a:cxnLst/>
                <a:rect l="l" t="t" r="r" b="b"/>
                <a:pathLst>
                  <a:path w="3214097" h="3162551">
                    <a:moveTo>
                      <a:pt x="1014592" y="2306036"/>
                    </a:moveTo>
                    <a:cubicBezTo>
                      <a:pt x="854868" y="2306036"/>
                      <a:pt x="725386" y="2435518"/>
                      <a:pt x="725386" y="2595242"/>
                    </a:cubicBezTo>
                    <a:cubicBezTo>
                      <a:pt x="725386" y="2754966"/>
                      <a:pt x="854868" y="2884448"/>
                      <a:pt x="1014592" y="2884448"/>
                    </a:cubicBezTo>
                    <a:cubicBezTo>
                      <a:pt x="1174316" y="2884448"/>
                      <a:pt x="1303798" y="2754966"/>
                      <a:pt x="1303798" y="2595242"/>
                    </a:cubicBezTo>
                    <a:cubicBezTo>
                      <a:pt x="1303798" y="2435518"/>
                      <a:pt x="1174316" y="2306036"/>
                      <a:pt x="1014592" y="2306036"/>
                    </a:cubicBezTo>
                    <a:close/>
                    <a:moveTo>
                      <a:pt x="481275" y="1691816"/>
                    </a:moveTo>
                    <a:cubicBezTo>
                      <a:pt x="321551" y="1691816"/>
                      <a:pt x="192069" y="1821298"/>
                      <a:pt x="192069" y="1981022"/>
                    </a:cubicBezTo>
                    <a:cubicBezTo>
                      <a:pt x="192069" y="2140746"/>
                      <a:pt x="321551" y="2270228"/>
                      <a:pt x="481275" y="2270228"/>
                    </a:cubicBezTo>
                    <a:cubicBezTo>
                      <a:pt x="640999" y="2270228"/>
                      <a:pt x="770481" y="2140746"/>
                      <a:pt x="770481" y="1981022"/>
                    </a:cubicBezTo>
                    <a:cubicBezTo>
                      <a:pt x="770481" y="1821298"/>
                      <a:pt x="640999" y="1691816"/>
                      <a:pt x="481275" y="1691816"/>
                    </a:cubicBezTo>
                    <a:close/>
                    <a:moveTo>
                      <a:pt x="2764751" y="1113404"/>
                    </a:moveTo>
                    <a:cubicBezTo>
                      <a:pt x="2605027" y="1113404"/>
                      <a:pt x="2475545" y="1242886"/>
                      <a:pt x="2475545" y="1402610"/>
                    </a:cubicBezTo>
                    <a:cubicBezTo>
                      <a:pt x="2475545" y="1562334"/>
                      <a:pt x="2605027" y="1691816"/>
                      <a:pt x="2764751" y="1691816"/>
                    </a:cubicBezTo>
                    <a:cubicBezTo>
                      <a:pt x="2924475" y="1691816"/>
                      <a:pt x="3053957" y="1562334"/>
                      <a:pt x="3053957" y="1402610"/>
                    </a:cubicBezTo>
                    <a:cubicBezTo>
                      <a:pt x="3053957" y="1242886"/>
                      <a:pt x="2924475" y="1113404"/>
                      <a:pt x="2764751" y="1113404"/>
                    </a:cubicBezTo>
                    <a:close/>
                    <a:moveTo>
                      <a:pt x="532503" y="881964"/>
                    </a:moveTo>
                    <a:cubicBezTo>
                      <a:pt x="372779" y="881964"/>
                      <a:pt x="243297" y="1011446"/>
                      <a:pt x="243297" y="1171170"/>
                    </a:cubicBezTo>
                    <a:cubicBezTo>
                      <a:pt x="243297" y="1330894"/>
                      <a:pt x="372779" y="1460376"/>
                      <a:pt x="532503" y="1460376"/>
                    </a:cubicBezTo>
                    <a:cubicBezTo>
                      <a:pt x="692227" y="1460376"/>
                      <a:pt x="821709" y="1330894"/>
                      <a:pt x="821709" y="1171170"/>
                    </a:cubicBezTo>
                    <a:cubicBezTo>
                      <a:pt x="821709" y="1011446"/>
                      <a:pt x="692227" y="881964"/>
                      <a:pt x="532503" y="881964"/>
                    </a:cubicBezTo>
                    <a:close/>
                    <a:moveTo>
                      <a:pt x="1162143" y="321316"/>
                    </a:moveTo>
                    <a:cubicBezTo>
                      <a:pt x="1002419" y="321316"/>
                      <a:pt x="872937" y="450798"/>
                      <a:pt x="872937" y="610522"/>
                    </a:cubicBezTo>
                    <a:cubicBezTo>
                      <a:pt x="872937" y="770246"/>
                      <a:pt x="1002419" y="899728"/>
                      <a:pt x="1162143" y="899728"/>
                    </a:cubicBezTo>
                    <a:cubicBezTo>
                      <a:pt x="1321867" y="899728"/>
                      <a:pt x="1451349" y="770246"/>
                      <a:pt x="1451349" y="610522"/>
                    </a:cubicBezTo>
                    <a:cubicBezTo>
                      <a:pt x="1451349" y="450798"/>
                      <a:pt x="1321867" y="321316"/>
                      <a:pt x="1162143" y="321316"/>
                    </a:cubicBezTo>
                    <a:close/>
                    <a:moveTo>
                      <a:pt x="1963447" y="177300"/>
                    </a:moveTo>
                    <a:cubicBezTo>
                      <a:pt x="1803723" y="177300"/>
                      <a:pt x="1674241" y="306782"/>
                      <a:pt x="1674241" y="466506"/>
                    </a:cubicBezTo>
                    <a:cubicBezTo>
                      <a:pt x="1674241" y="626230"/>
                      <a:pt x="1803723" y="755712"/>
                      <a:pt x="1963447" y="755712"/>
                    </a:cubicBezTo>
                    <a:cubicBezTo>
                      <a:pt x="2123171" y="755712"/>
                      <a:pt x="2252653" y="626230"/>
                      <a:pt x="2252653" y="466506"/>
                    </a:cubicBezTo>
                    <a:cubicBezTo>
                      <a:pt x="2252653" y="306782"/>
                      <a:pt x="2123171" y="177300"/>
                      <a:pt x="1963447" y="177300"/>
                    </a:cubicBezTo>
                    <a:close/>
                    <a:moveTo>
                      <a:pt x="1752672" y="312"/>
                    </a:moveTo>
                    <a:cubicBezTo>
                      <a:pt x="1817888" y="-690"/>
                      <a:pt x="1885249" y="703"/>
                      <a:pt x="1954799" y="4657"/>
                    </a:cubicBezTo>
                    <a:cubicBezTo>
                      <a:pt x="2504015" y="53541"/>
                      <a:pt x="2975590" y="412975"/>
                      <a:pt x="3145244" y="944937"/>
                    </a:cubicBezTo>
                    <a:cubicBezTo>
                      <a:pt x="3412664" y="2126757"/>
                      <a:pt x="2837568" y="2017487"/>
                      <a:pt x="2506889" y="1867964"/>
                    </a:cubicBezTo>
                    <a:cubicBezTo>
                      <a:pt x="1580987" y="1673869"/>
                      <a:pt x="2725425" y="3197869"/>
                      <a:pt x="1014520" y="3161925"/>
                    </a:cubicBezTo>
                    <a:cubicBezTo>
                      <a:pt x="-14898" y="3061283"/>
                      <a:pt x="-138545" y="1873713"/>
                      <a:pt x="108747" y="1100212"/>
                    </a:cubicBezTo>
                    <a:cubicBezTo>
                      <a:pt x="278579" y="569148"/>
                      <a:pt x="774429" y="15339"/>
                      <a:pt x="1752672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8F7F8479-C438-4DBF-8BCB-E14D11A86B47}"/>
                  </a:ext>
                </a:extLst>
              </p:cNvPr>
              <p:cNvSpPr/>
              <p:nvPr/>
            </p:nvSpPr>
            <p:spPr>
              <a:xfrm>
                <a:off x="7724055" y="2551719"/>
                <a:ext cx="299435" cy="2985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15">
                <a:extLst>
                  <a:ext uri="{FF2B5EF4-FFF2-40B4-BE49-F238E27FC236}">
                    <a16:creationId xmlns:a16="http://schemas.microsoft.com/office/drawing/2014/main" id="{3AD5ED93-E635-4D92-88F1-0A3DD2AA37F6}"/>
                  </a:ext>
                </a:extLst>
              </p:cNvPr>
              <p:cNvSpPr/>
              <p:nvPr/>
            </p:nvSpPr>
            <p:spPr>
              <a:xfrm rot="5400000">
                <a:off x="9487193" y="2294113"/>
                <a:ext cx="304400" cy="303996"/>
              </a:xfrm>
              <a:custGeom>
                <a:avLst/>
                <a:gdLst/>
                <a:ahLst/>
                <a:cxnLst/>
                <a:rect l="l" t="t" r="r" b="b"/>
                <a:pathLst>
                  <a:path w="3244313" h="3240000">
                    <a:moveTo>
                      <a:pt x="2055482" y="677891"/>
                    </a:moveTo>
                    <a:lnTo>
                      <a:pt x="2055482" y="209891"/>
                    </a:lnTo>
                    <a:lnTo>
                      <a:pt x="2919482" y="209891"/>
                    </a:lnTo>
                    <a:lnTo>
                      <a:pt x="2919482" y="677891"/>
                    </a:lnTo>
                    <a:close/>
                    <a:moveTo>
                      <a:pt x="1695482" y="1397971"/>
                    </a:moveTo>
                    <a:lnTo>
                      <a:pt x="1695482" y="929971"/>
                    </a:lnTo>
                    <a:lnTo>
                      <a:pt x="2919482" y="929971"/>
                    </a:lnTo>
                    <a:lnTo>
                      <a:pt x="2919482" y="1397971"/>
                    </a:lnTo>
                    <a:close/>
                    <a:moveTo>
                      <a:pt x="1335482" y="2118051"/>
                    </a:moveTo>
                    <a:lnTo>
                      <a:pt x="1335482" y="1650051"/>
                    </a:lnTo>
                    <a:lnTo>
                      <a:pt x="2919482" y="1650051"/>
                    </a:lnTo>
                    <a:lnTo>
                      <a:pt x="2919482" y="2118051"/>
                    </a:lnTo>
                    <a:close/>
                    <a:moveTo>
                      <a:pt x="975482" y="2838131"/>
                    </a:moveTo>
                    <a:lnTo>
                      <a:pt x="975482" y="2370131"/>
                    </a:lnTo>
                    <a:lnTo>
                      <a:pt x="2919482" y="2370131"/>
                    </a:lnTo>
                    <a:lnTo>
                      <a:pt x="2919482" y="2838131"/>
                    </a:lnTo>
                    <a:close/>
                    <a:moveTo>
                      <a:pt x="10788" y="2651034"/>
                    </a:moveTo>
                    <a:lnTo>
                      <a:pt x="1168116" y="646484"/>
                    </a:lnTo>
                    <a:lnTo>
                      <a:pt x="1038664" y="571745"/>
                    </a:lnTo>
                    <a:lnTo>
                      <a:pt x="1533856" y="311959"/>
                    </a:lnTo>
                    <a:lnTo>
                      <a:pt x="1556471" y="870701"/>
                    </a:lnTo>
                    <a:lnTo>
                      <a:pt x="1427019" y="795962"/>
                    </a:lnTo>
                    <a:lnTo>
                      <a:pt x="269691" y="2800512"/>
                    </a:lnTo>
                    <a:close/>
                    <a:moveTo>
                      <a:pt x="0" y="3240000"/>
                    </a:moveTo>
                    <a:lnTo>
                      <a:pt x="0" y="3060000"/>
                    </a:lnTo>
                    <a:lnTo>
                      <a:pt x="3064313" y="3060000"/>
                    </a:lnTo>
                    <a:lnTo>
                      <a:pt x="3064313" y="0"/>
                    </a:lnTo>
                    <a:lnTo>
                      <a:pt x="3244313" y="0"/>
                    </a:lnTo>
                    <a:lnTo>
                      <a:pt x="3244313" y="3240000"/>
                    </a:lnTo>
                    <a:lnTo>
                      <a:pt x="3240000" y="3240000"/>
                    </a:lnTo>
                    <a:lnTo>
                      <a:pt x="3064313" y="3240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Block Arc 14">
                <a:extLst>
                  <a:ext uri="{FF2B5EF4-FFF2-40B4-BE49-F238E27FC236}">
                    <a16:creationId xmlns:a16="http://schemas.microsoft.com/office/drawing/2014/main" id="{3273DC3E-4E50-4E0C-BC13-FF2D59C71AC1}"/>
                  </a:ext>
                </a:extLst>
              </p:cNvPr>
              <p:cNvSpPr/>
              <p:nvPr/>
            </p:nvSpPr>
            <p:spPr>
              <a:xfrm rot="16200000">
                <a:off x="7774440" y="4017199"/>
                <a:ext cx="365774" cy="366015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arallelogram 15">
                <a:extLst>
                  <a:ext uri="{FF2B5EF4-FFF2-40B4-BE49-F238E27FC236}">
                    <a16:creationId xmlns:a16="http://schemas.microsoft.com/office/drawing/2014/main" id="{E3EB3322-DB6B-4925-BBE8-AE03169C5696}"/>
                  </a:ext>
                </a:extLst>
              </p:cNvPr>
              <p:cNvSpPr/>
              <p:nvPr/>
            </p:nvSpPr>
            <p:spPr>
              <a:xfrm rot="16200000">
                <a:off x="8019215" y="4244050"/>
                <a:ext cx="385993" cy="417824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 Same Side Corner Rectangle 21">
                <a:extLst>
                  <a:ext uri="{FF2B5EF4-FFF2-40B4-BE49-F238E27FC236}">
                    <a16:creationId xmlns:a16="http://schemas.microsoft.com/office/drawing/2014/main" id="{3961A2CD-986E-479D-A6B4-3579BF03F222}"/>
                  </a:ext>
                </a:extLst>
              </p:cNvPr>
              <p:cNvSpPr/>
              <p:nvPr/>
            </p:nvSpPr>
            <p:spPr>
              <a:xfrm rot="10800000">
                <a:off x="8452982" y="4482014"/>
                <a:ext cx="249263" cy="281479"/>
              </a:xfrm>
              <a:custGeom>
                <a:avLst/>
                <a:gdLst/>
                <a:ahLst/>
                <a:cxnLst/>
                <a:rect l="l" t="t" r="r" b="b"/>
                <a:pathLst>
                  <a:path w="2880320" h="3252576">
                    <a:moveTo>
                      <a:pt x="612726" y="2220771"/>
                    </a:moveTo>
                    <a:cubicBezTo>
                      <a:pt x="662432" y="2220771"/>
                      <a:pt x="702726" y="2180477"/>
                      <a:pt x="702726" y="2130771"/>
                    </a:cubicBezTo>
                    <a:lnTo>
                      <a:pt x="702726" y="438771"/>
                    </a:lnTo>
                    <a:cubicBezTo>
                      <a:pt x="702726" y="389065"/>
                      <a:pt x="662432" y="348771"/>
                      <a:pt x="612726" y="348771"/>
                    </a:cubicBezTo>
                    <a:cubicBezTo>
                      <a:pt x="563020" y="348771"/>
                      <a:pt x="522726" y="389065"/>
                      <a:pt x="522726" y="438771"/>
                    </a:cubicBezTo>
                    <a:lnTo>
                      <a:pt x="522726" y="2130771"/>
                    </a:lnTo>
                    <a:cubicBezTo>
                      <a:pt x="522726" y="2180477"/>
                      <a:pt x="563020" y="2220771"/>
                      <a:pt x="612726" y="2220771"/>
                    </a:cubicBezTo>
                    <a:close/>
                    <a:moveTo>
                      <a:pt x="1188790" y="2220771"/>
                    </a:moveTo>
                    <a:cubicBezTo>
                      <a:pt x="1238496" y="2220771"/>
                      <a:pt x="1278790" y="2180477"/>
                      <a:pt x="1278790" y="2130771"/>
                    </a:cubicBezTo>
                    <a:lnTo>
                      <a:pt x="1278790" y="438771"/>
                    </a:lnTo>
                    <a:cubicBezTo>
                      <a:pt x="1278790" y="389065"/>
                      <a:pt x="1238496" y="348771"/>
                      <a:pt x="1188790" y="348771"/>
                    </a:cubicBezTo>
                    <a:cubicBezTo>
                      <a:pt x="1139084" y="348771"/>
                      <a:pt x="1098790" y="389065"/>
                      <a:pt x="1098790" y="438771"/>
                    </a:cubicBezTo>
                    <a:lnTo>
                      <a:pt x="1098790" y="2130771"/>
                    </a:lnTo>
                    <a:cubicBezTo>
                      <a:pt x="1098790" y="2180477"/>
                      <a:pt x="1139084" y="2220771"/>
                      <a:pt x="1188790" y="2220771"/>
                    </a:cubicBezTo>
                    <a:close/>
                    <a:moveTo>
                      <a:pt x="1764854" y="2220771"/>
                    </a:moveTo>
                    <a:cubicBezTo>
                      <a:pt x="1814560" y="2220771"/>
                      <a:pt x="1854854" y="2180477"/>
                      <a:pt x="1854854" y="2130771"/>
                    </a:cubicBezTo>
                    <a:lnTo>
                      <a:pt x="1854854" y="438771"/>
                    </a:lnTo>
                    <a:cubicBezTo>
                      <a:pt x="1854854" y="389065"/>
                      <a:pt x="1814560" y="348771"/>
                      <a:pt x="1764854" y="348771"/>
                    </a:cubicBezTo>
                    <a:cubicBezTo>
                      <a:pt x="1715148" y="348771"/>
                      <a:pt x="1674854" y="389065"/>
                      <a:pt x="1674854" y="438771"/>
                    </a:cubicBezTo>
                    <a:lnTo>
                      <a:pt x="1674854" y="2130771"/>
                    </a:lnTo>
                    <a:cubicBezTo>
                      <a:pt x="1674854" y="2180477"/>
                      <a:pt x="1715148" y="2220771"/>
                      <a:pt x="1764854" y="2220771"/>
                    </a:cubicBezTo>
                    <a:close/>
                    <a:moveTo>
                      <a:pt x="2340918" y="2220771"/>
                    </a:moveTo>
                    <a:cubicBezTo>
                      <a:pt x="2390624" y="2220771"/>
                      <a:pt x="2430918" y="2180477"/>
                      <a:pt x="2430918" y="2130771"/>
                    </a:cubicBezTo>
                    <a:lnTo>
                      <a:pt x="2430918" y="438771"/>
                    </a:lnTo>
                    <a:cubicBezTo>
                      <a:pt x="2430918" y="389065"/>
                      <a:pt x="2390624" y="348771"/>
                      <a:pt x="2340918" y="348771"/>
                    </a:cubicBezTo>
                    <a:cubicBezTo>
                      <a:pt x="2291212" y="348771"/>
                      <a:pt x="2250918" y="389065"/>
                      <a:pt x="2250918" y="438771"/>
                    </a:cubicBezTo>
                    <a:lnTo>
                      <a:pt x="2250918" y="2130771"/>
                    </a:lnTo>
                    <a:cubicBezTo>
                      <a:pt x="2250918" y="2180477"/>
                      <a:pt x="2291212" y="2220771"/>
                      <a:pt x="2340918" y="2220771"/>
                    </a:cubicBezTo>
                    <a:close/>
                    <a:moveTo>
                      <a:pt x="2784182" y="2519920"/>
                    </a:moveTo>
                    <a:lnTo>
                      <a:pt x="96136" y="2519920"/>
                    </a:lnTo>
                    <a:lnTo>
                      <a:pt x="96136" y="419995"/>
                    </a:lnTo>
                    <a:cubicBezTo>
                      <a:pt x="96136" y="188038"/>
                      <a:pt x="284174" y="0"/>
                      <a:pt x="516131" y="0"/>
                    </a:cubicBezTo>
                    <a:lnTo>
                      <a:pt x="2364187" y="0"/>
                    </a:lnTo>
                    <a:cubicBezTo>
                      <a:pt x="2596144" y="0"/>
                      <a:pt x="2784182" y="188038"/>
                      <a:pt x="2784182" y="419995"/>
                    </a:cubicBezTo>
                    <a:close/>
                    <a:moveTo>
                      <a:pt x="1687966" y="3252576"/>
                    </a:moveTo>
                    <a:lnTo>
                      <a:pt x="1192350" y="3252576"/>
                    </a:lnTo>
                    <a:cubicBezTo>
                      <a:pt x="1129224" y="3252576"/>
                      <a:pt x="1078050" y="3201402"/>
                      <a:pt x="1078050" y="3138276"/>
                    </a:cubicBezTo>
                    <a:lnTo>
                      <a:pt x="1078050" y="3023976"/>
                    </a:lnTo>
                    <a:lnTo>
                      <a:pt x="60008" y="3023976"/>
                    </a:lnTo>
                    <a:cubicBezTo>
                      <a:pt x="26866" y="3023976"/>
                      <a:pt x="0" y="2997110"/>
                      <a:pt x="0" y="2963968"/>
                    </a:cubicBezTo>
                    <a:lnTo>
                      <a:pt x="0" y="2723944"/>
                    </a:lnTo>
                    <a:cubicBezTo>
                      <a:pt x="0" y="2690802"/>
                      <a:pt x="26866" y="2663936"/>
                      <a:pt x="60008" y="2663936"/>
                    </a:cubicBezTo>
                    <a:lnTo>
                      <a:pt x="2820312" y="2663936"/>
                    </a:lnTo>
                    <a:cubicBezTo>
                      <a:pt x="2853454" y="2663936"/>
                      <a:pt x="2880320" y="2690802"/>
                      <a:pt x="2880320" y="2723944"/>
                    </a:cubicBezTo>
                    <a:lnTo>
                      <a:pt x="2880320" y="2963968"/>
                    </a:lnTo>
                    <a:cubicBezTo>
                      <a:pt x="2880320" y="2997110"/>
                      <a:pt x="2853454" y="3023976"/>
                      <a:pt x="2820312" y="3023976"/>
                    </a:cubicBezTo>
                    <a:lnTo>
                      <a:pt x="1802266" y="3023976"/>
                    </a:lnTo>
                    <a:lnTo>
                      <a:pt x="1802266" y="3138276"/>
                    </a:lnTo>
                    <a:cubicBezTo>
                      <a:pt x="1802266" y="3201402"/>
                      <a:pt x="1751092" y="3252576"/>
                      <a:pt x="1687966" y="3252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6195F9E0-DA21-465F-9B72-C21FB37E01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17706" y="2591811"/>
                <a:ext cx="271497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2543357" h="3035197">
                    <a:moveTo>
                      <a:pt x="1932497" y="885460"/>
                    </a:moveTo>
                    <a:lnTo>
                      <a:pt x="1858608" y="981586"/>
                    </a:lnTo>
                    <a:cubicBezTo>
                      <a:pt x="2087948" y="1157874"/>
                      <a:pt x="2221364" y="1431493"/>
                      <a:pt x="2219022" y="1720748"/>
                    </a:cubicBezTo>
                    <a:lnTo>
                      <a:pt x="2340261" y="1721729"/>
                    </a:lnTo>
                    <a:cubicBezTo>
                      <a:pt x="2342911" y="1394473"/>
                      <a:pt x="2191967" y="1084907"/>
                      <a:pt x="1932497" y="885460"/>
                    </a:cubicBezTo>
                    <a:close/>
                    <a:moveTo>
                      <a:pt x="1028922" y="281987"/>
                    </a:moveTo>
                    <a:cubicBezTo>
                      <a:pt x="1157068" y="321344"/>
                      <a:pt x="1128134" y="299573"/>
                      <a:pt x="1193247" y="332230"/>
                    </a:cubicBezTo>
                    <a:cubicBezTo>
                      <a:pt x="1269854" y="451410"/>
                      <a:pt x="1301375" y="602654"/>
                      <a:pt x="1295736" y="739575"/>
                    </a:cubicBezTo>
                    <a:cubicBezTo>
                      <a:pt x="1418781" y="730097"/>
                      <a:pt x="1391656" y="622269"/>
                      <a:pt x="1842154" y="674175"/>
                    </a:cubicBezTo>
                    <a:cubicBezTo>
                      <a:pt x="2251963" y="725703"/>
                      <a:pt x="2543357" y="1202505"/>
                      <a:pt x="2543357" y="1911138"/>
                    </a:cubicBezTo>
                    <a:cubicBezTo>
                      <a:pt x="2543357" y="2619771"/>
                      <a:pt x="2228290" y="3174439"/>
                      <a:pt x="1189012" y="3004227"/>
                    </a:cubicBezTo>
                    <a:cubicBezTo>
                      <a:pt x="266689" y="3142266"/>
                      <a:pt x="99973" y="2479414"/>
                      <a:pt x="24671" y="2089269"/>
                    </a:cubicBezTo>
                    <a:cubicBezTo>
                      <a:pt x="-50631" y="1699124"/>
                      <a:pt x="9514" y="922425"/>
                      <a:pt x="737199" y="663358"/>
                    </a:cubicBezTo>
                    <a:cubicBezTo>
                      <a:pt x="1021153" y="585721"/>
                      <a:pt x="1093645" y="690425"/>
                      <a:pt x="1216376" y="728497"/>
                    </a:cubicBezTo>
                    <a:cubicBezTo>
                      <a:pt x="1183268" y="569368"/>
                      <a:pt x="1135766" y="458984"/>
                      <a:pt x="1028922" y="281987"/>
                    </a:cubicBezTo>
                    <a:close/>
                    <a:moveTo>
                      <a:pt x="1919942" y="47"/>
                    </a:moveTo>
                    <a:cubicBezTo>
                      <a:pt x="2086542" y="1491"/>
                      <a:pt x="2263938" y="35583"/>
                      <a:pt x="2350876" y="60453"/>
                    </a:cubicBezTo>
                    <a:cubicBezTo>
                      <a:pt x="2672784" y="174000"/>
                      <a:pt x="2321773" y="213881"/>
                      <a:pt x="2220060" y="345654"/>
                    </a:cubicBezTo>
                    <a:cubicBezTo>
                      <a:pt x="2118347" y="477427"/>
                      <a:pt x="2005019" y="609932"/>
                      <a:pt x="1770740" y="609932"/>
                    </a:cubicBezTo>
                    <a:lnTo>
                      <a:pt x="1326444" y="614956"/>
                    </a:lnTo>
                    <a:lnTo>
                      <a:pt x="1346541" y="320533"/>
                    </a:lnTo>
                    <a:cubicBezTo>
                      <a:pt x="1401807" y="115484"/>
                      <a:pt x="1563158" y="44336"/>
                      <a:pt x="1760692" y="11037"/>
                    </a:cubicBezTo>
                    <a:cubicBezTo>
                      <a:pt x="1810076" y="2712"/>
                      <a:pt x="1864409" y="-434"/>
                      <a:pt x="1919942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2108426E-3324-486C-8DBD-B779787DF83C}"/>
                  </a:ext>
                </a:extLst>
              </p:cNvPr>
              <p:cNvSpPr/>
              <p:nvPr/>
            </p:nvSpPr>
            <p:spPr>
              <a:xfrm>
                <a:off x="9237455" y="4216475"/>
                <a:ext cx="385170" cy="352802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ounded Rectangle 10">
                <a:extLst>
                  <a:ext uri="{FF2B5EF4-FFF2-40B4-BE49-F238E27FC236}">
                    <a16:creationId xmlns:a16="http://schemas.microsoft.com/office/drawing/2014/main" id="{29099B74-8089-4399-BEAC-1008F079861B}"/>
                  </a:ext>
                </a:extLst>
              </p:cNvPr>
              <p:cNvSpPr/>
              <p:nvPr/>
            </p:nvSpPr>
            <p:spPr>
              <a:xfrm>
                <a:off x="7625603" y="3662090"/>
                <a:ext cx="239919" cy="317505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240000">
                    <a:moveTo>
                      <a:pt x="1358676" y="2676152"/>
                    </a:moveTo>
                    <a:cubicBezTo>
                      <a:pt x="1327753" y="2676152"/>
                      <a:pt x="1302685" y="2701220"/>
                      <a:pt x="1302685" y="2732143"/>
                    </a:cubicBezTo>
                    <a:lnTo>
                      <a:pt x="1302685" y="2956101"/>
                    </a:lnTo>
                    <a:cubicBezTo>
                      <a:pt x="1302685" y="2987024"/>
                      <a:pt x="1327753" y="3012092"/>
                      <a:pt x="1358676" y="3012092"/>
                    </a:cubicBezTo>
                    <a:lnTo>
                      <a:pt x="1582634" y="3012092"/>
                    </a:lnTo>
                    <a:cubicBezTo>
                      <a:pt x="1613557" y="3012092"/>
                      <a:pt x="1638625" y="2987024"/>
                      <a:pt x="1638625" y="2956101"/>
                    </a:cubicBezTo>
                    <a:lnTo>
                      <a:pt x="1638625" y="2732143"/>
                    </a:lnTo>
                    <a:cubicBezTo>
                      <a:pt x="1638625" y="2701220"/>
                      <a:pt x="1613557" y="2676152"/>
                      <a:pt x="1582634" y="2676152"/>
                    </a:cubicBezTo>
                    <a:close/>
                    <a:moveTo>
                      <a:pt x="837062" y="2676152"/>
                    </a:moveTo>
                    <a:cubicBezTo>
                      <a:pt x="806139" y="2676152"/>
                      <a:pt x="781071" y="2701220"/>
                      <a:pt x="781071" y="2732143"/>
                    </a:cubicBezTo>
                    <a:lnTo>
                      <a:pt x="781071" y="2956101"/>
                    </a:lnTo>
                    <a:cubicBezTo>
                      <a:pt x="781071" y="2987024"/>
                      <a:pt x="806139" y="3012092"/>
                      <a:pt x="837062" y="3012092"/>
                    </a:cubicBezTo>
                    <a:lnTo>
                      <a:pt x="1061020" y="3012092"/>
                    </a:lnTo>
                    <a:cubicBezTo>
                      <a:pt x="1091943" y="3012092"/>
                      <a:pt x="1117011" y="2987024"/>
                      <a:pt x="1117011" y="2956101"/>
                    </a:cubicBezTo>
                    <a:lnTo>
                      <a:pt x="1117011" y="2732143"/>
                    </a:lnTo>
                    <a:cubicBezTo>
                      <a:pt x="1117011" y="2701220"/>
                      <a:pt x="1091943" y="2676152"/>
                      <a:pt x="1061020" y="2676152"/>
                    </a:cubicBezTo>
                    <a:close/>
                    <a:moveTo>
                      <a:pt x="315448" y="2676152"/>
                    </a:moveTo>
                    <a:cubicBezTo>
                      <a:pt x="284525" y="2676152"/>
                      <a:pt x="259457" y="2701220"/>
                      <a:pt x="259457" y="2732143"/>
                    </a:cubicBezTo>
                    <a:lnTo>
                      <a:pt x="259457" y="2956101"/>
                    </a:lnTo>
                    <a:cubicBezTo>
                      <a:pt x="259457" y="2987024"/>
                      <a:pt x="284525" y="3012092"/>
                      <a:pt x="315448" y="3012092"/>
                    </a:cubicBezTo>
                    <a:lnTo>
                      <a:pt x="539406" y="3012092"/>
                    </a:lnTo>
                    <a:cubicBezTo>
                      <a:pt x="570329" y="3012092"/>
                      <a:pt x="595397" y="2987024"/>
                      <a:pt x="595397" y="2956101"/>
                    </a:cubicBezTo>
                    <a:lnTo>
                      <a:pt x="595397" y="2732143"/>
                    </a:lnTo>
                    <a:cubicBezTo>
                      <a:pt x="595397" y="2701220"/>
                      <a:pt x="570329" y="2676152"/>
                      <a:pt x="539406" y="2676152"/>
                    </a:cubicBezTo>
                    <a:close/>
                    <a:moveTo>
                      <a:pt x="1880291" y="2179832"/>
                    </a:moveTo>
                    <a:cubicBezTo>
                      <a:pt x="1849368" y="2179832"/>
                      <a:pt x="1824300" y="2204900"/>
                      <a:pt x="1824300" y="2235823"/>
                    </a:cubicBezTo>
                    <a:lnTo>
                      <a:pt x="1824300" y="2956101"/>
                    </a:lnTo>
                    <a:cubicBezTo>
                      <a:pt x="1824300" y="2987024"/>
                      <a:pt x="1849368" y="3012092"/>
                      <a:pt x="1880291" y="3012092"/>
                    </a:cubicBezTo>
                    <a:lnTo>
                      <a:pt x="2104249" y="3012092"/>
                    </a:lnTo>
                    <a:cubicBezTo>
                      <a:pt x="2135172" y="3012092"/>
                      <a:pt x="2160240" y="2987024"/>
                      <a:pt x="2160240" y="2956101"/>
                    </a:cubicBezTo>
                    <a:lnTo>
                      <a:pt x="2160240" y="2235823"/>
                    </a:lnTo>
                    <a:cubicBezTo>
                      <a:pt x="2160240" y="2204900"/>
                      <a:pt x="2135172" y="2179832"/>
                      <a:pt x="2104249" y="2179832"/>
                    </a:cubicBezTo>
                    <a:close/>
                    <a:moveTo>
                      <a:pt x="1358676" y="2179832"/>
                    </a:moveTo>
                    <a:cubicBezTo>
                      <a:pt x="1327753" y="2179832"/>
                      <a:pt x="1302685" y="2204900"/>
                      <a:pt x="1302685" y="2235823"/>
                    </a:cubicBezTo>
                    <a:lnTo>
                      <a:pt x="1302685" y="2459781"/>
                    </a:lnTo>
                    <a:cubicBezTo>
                      <a:pt x="1302685" y="2490704"/>
                      <a:pt x="1327753" y="2515772"/>
                      <a:pt x="1358676" y="2515772"/>
                    </a:cubicBezTo>
                    <a:lnTo>
                      <a:pt x="1582634" y="2515772"/>
                    </a:lnTo>
                    <a:cubicBezTo>
                      <a:pt x="1613557" y="2515772"/>
                      <a:pt x="1638625" y="2490704"/>
                      <a:pt x="1638625" y="2459781"/>
                    </a:cubicBezTo>
                    <a:lnTo>
                      <a:pt x="1638625" y="2235823"/>
                    </a:lnTo>
                    <a:cubicBezTo>
                      <a:pt x="1638625" y="2204900"/>
                      <a:pt x="1613557" y="2179832"/>
                      <a:pt x="1582634" y="2179832"/>
                    </a:cubicBezTo>
                    <a:close/>
                    <a:moveTo>
                      <a:pt x="837062" y="2179832"/>
                    </a:moveTo>
                    <a:cubicBezTo>
                      <a:pt x="806139" y="2179832"/>
                      <a:pt x="781071" y="2204900"/>
                      <a:pt x="781071" y="2235823"/>
                    </a:cubicBezTo>
                    <a:lnTo>
                      <a:pt x="781071" y="2459781"/>
                    </a:lnTo>
                    <a:cubicBezTo>
                      <a:pt x="781071" y="2490704"/>
                      <a:pt x="806139" y="2515772"/>
                      <a:pt x="837062" y="2515772"/>
                    </a:cubicBezTo>
                    <a:lnTo>
                      <a:pt x="1061020" y="2515772"/>
                    </a:lnTo>
                    <a:cubicBezTo>
                      <a:pt x="1091943" y="2515772"/>
                      <a:pt x="1117011" y="2490704"/>
                      <a:pt x="1117011" y="2459781"/>
                    </a:cubicBezTo>
                    <a:lnTo>
                      <a:pt x="1117011" y="2235823"/>
                    </a:lnTo>
                    <a:cubicBezTo>
                      <a:pt x="1117011" y="2204900"/>
                      <a:pt x="1091943" y="2179832"/>
                      <a:pt x="1061020" y="2179832"/>
                    </a:cubicBezTo>
                    <a:close/>
                    <a:moveTo>
                      <a:pt x="315448" y="2179832"/>
                    </a:moveTo>
                    <a:cubicBezTo>
                      <a:pt x="284525" y="2179832"/>
                      <a:pt x="259457" y="2204900"/>
                      <a:pt x="259457" y="2235823"/>
                    </a:cubicBezTo>
                    <a:lnTo>
                      <a:pt x="259457" y="2459781"/>
                    </a:lnTo>
                    <a:cubicBezTo>
                      <a:pt x="259457" y="2490704"/>
                      <a:pt x="284525" y="2515772"/>
                      <a:pt x="315448" y="2515772"/>
                    </a:cubicBezTo>
                    <a:lnTo>
                      <a:pt x="539406" y="2515772"/>
                    </a:lnTo>
                    <a:cubicBezTo>
                      <a:pt x="570329" y="2515772"/>
                      <a:pt x="595397" y="2490704"/>
                      <a:pt x="595397" y="2459781"/>
                    </a:cubicBezTo>
                    <a:lnTo>
                      <a:pt x="595397" y="2235823"/>
                    </a:lnTo>
                    <a:cubicBezTo>
                      <a:pt x="595397" y="2204900"/>
                      <a:pt x="570329" y="2179832"/>
                      <a:pt x="539406" y="2179832"/>
                    </a:cubicBezTo>
                    <a:close/>
                    <a:moveTo>
                      <a:pt x="1880291" y="1683512"/>
                    </a:moveTo>
                    <a:cubicBezTo>
                      <a:pt x="1849368" y="1683512"/>
                      <a:pt x="1824300" y="1708580"/>
                      <a:pt x="1824300" y="1739503"/>
                    </a:cubicBezTo>
                    <a:lnTo>
                      <a:pt x="1824300" y="1963461"/>
                    </a:lnTo>
                    <a:cubicBezTo>
                      <a:pt x="1824300" y="1994384"/>
                      <a:pt x="1849368" y="2019452"/>
                      <a:pt x="1880291" y="2019452"/>
                    </a:cubicBezTo>
                    <a:lnTo>
                      <a:pt x="2104249" y="2019452"/>
                    </a:lnTo>
                    <a:cubicBezTo>
                      <a:pt x="2135172" y="2019452"/>
                      <a:pt x="2160240" y="1994384"/>
                      <a:pt x="2160240" y="1963461"/>
                    </a:cubicBezTo>
                    <a:lnTo>
                      <a:pt x="2160240" y="1739503"/>
                    </a:lnTo>
                    <a:cubicBezTo>
                      <a:pt x="2160240" y="1708580"/>
                      <a:pt x="2135172" y="1683512"/>
                      <a:pt x="2104249" y="1683512"/>
                    </a:cubicBezTo>
                    <a:close/>
                    <a:moveTo>
                      <a:pt x="1358676" y="1683512"/>
                    </a:moveTo>
                    <a:cubicBezTo>
                      <a:pt x="1327753" y="1683512"/>
                      <a:pt x="1302685" y="1708580"/>
                      <a:pt x="1302685" y="1739503"/>
                    </a:cubicBezTo>
                    <a:lnTo>
                      <a:pt x="1302685" y="1963461"/>
                    </a:lnTo>
                    <a:cubicBezTo>
                      <a:pt x="1302685" y="1994384"/>
                      <a:pt x="1327753" y="2019452"/>
                      <a:pt x="1358676" y="2019452"/>
                    </a:cubicBezTo>
                    <a:lnTo>
                      <a:pt x="1582634" y="2019452"/>
                    </a:lnTo>
                    <a:cubicBezTo>
                      <a:pt x="1613557" y="2019452"/>
                      <a:pt x="1638625" y="1994384"/>
                      <a:pt x="1638625" y="1963461"/>
                    </a:cubicBezTo>
                    <a:lnTo>
                      <a:pt x="1638625" y="1739503"/>
                    </a:lnTo>
                    <a:cubicBezTo>
                      <a:pt x="1638625" y="1708580"/>
                      <a:pt x="1613557" y="1683512"/>
                      <a:pt x="1582634" y="1683512"/>
                    </a:cubicBezTo>
                    <a:close/>
                    <a:moveTo>
                      <a:pt x="837062" y="1683512"/>
                    </a:moveTo>
                    <a:cubicBezTo>
                      <a:pt x="806139" y="1683512"/>
                      <a:pt x="781071" y="1708580"/>
                      <a:pt x="781071" y="1739503"/>
                    </a:cubicBezTo>
                    <a:lnTo>
                      <a:pt x="781071" y="1963461"/>
                    </a:lnTo>
                    <a:cubicBezTo>
                      <a:pt x="781071" y="1994384"/>
                      <a:pt x="806139" y="2019452"/>
                      <a:pt x="837062" y="2019452"/>
                    </a:cubicBezTo>
                    <a:lnTo>
                      <a:pt x="1061020" y="2019452"/>
                    </a:lnTo>
                    <a:cubicBezTo>
                      <a:pt x="1091943" y="2019452"/>
                      <a:pt x="1117011" y="1994384"/>
                      <a:pt x="1117011" y="1963461"/>
                    </a:cubicBezTo>
                    <a:lnTo>
                      <a:pt x="1117011" y="1739503"/>
                    </a:lnTo>
                    <a:cubicBezTo>
                      <a:pt x="1117011" y="1708580"/>
                      <a:pt x="1091943" y="1683512"/>
                      <a:pt x="1061020" y="1683512"/>
                    </a:cubicBezTo>
                    <a:close/>
                    <a:moveTo>
                      <a:pt x="315448" y="1683512"/>
                    </a:moveTo>
                    <a:cubicBezTo>
                      <a:pt x="284525" y="1683512"/>
                      <a:pt x="259457" y="1708580"/>
                      <a:pt x="259457" y="1739503"/>
                    </a:cubicBezTo>
                    <a:lnTo>
                      <a:pt x="259457" y="1963461"/>
                    </a:lnTo>
                    <a:cubicBezTo>
                      <a:pt x="259457" y="1994384"/>
                      <a:pt x="284525" y="2019452"/>
                      <a:pt x="315448" y="2019452"/>
                    </a:cubicBezTo>
                    <a:lnTo>
                      <a:pt x="539406" y="2019452"/>
                    </a:lnTo>
                    <a:cubicBezTo>
                      <a:pt x="570329" y="2019452"/>
                      <a:pt x="595397" y="1994384"/>
                      <a:pt x="595397" y="1963461"/>
                    </a:cubicBezTo>
                    <a:lnTo>
                      <a:pt x="595397" y="1739503"/>
                    </a:lnTo>
                    <a:cubicBezTo>
                      <a:pt x="595397" y="1708580"/>
                      <a:pt x="570329" y="1683512"/>
                      <a:pt x="539406" y="1683512"/>
                    </a:cubicBezTo>
                    <a:close/>
                    <a:moveTo>
                      <a:pt x="1880291" y="1187192"/>
                    </a:moveTo>
                    <a:cubicBezTo>
                      <a:pt x="1849368" y="1187192"/>
                      <a:pt x="1824300" y="1212260"/>
                      <a:pt x="1824300" y="1243183"/>
                    </a:cubicBezTo>
                    <a:lnTo>
                      <a:pt x="1824300" y="1467141"/>
                    </a:lnTo>
                    <a:cubicBezTo>
                      <a:pt x="1824300" y="1498064"/>
                      <a:pt x="1849368" y="1523132"/>
                      <a:pt x="1880291" y="1523132"/>
                    </a:cubicBezTo>
                    <a:lnTo>
                      <a:pt x="2104249" y="1523132"/>
                    </a:lnTo>
                    <a:cubicBezTo>
                      <a:pt x="2135172" y="1523132"/>
                      <a:pt x="2160240" y="1498064"/>
                      <a:pt x="2160240" y="1467141"/>
                    </a:cubicBezTo>
                    <a:lnTo>
                      <a:pt x="2160240" y="1243183"/>
                    </a:lnTo>
                    <a:cubicBezTo>
                      <a:pt x="2160240" y="1212260"/>
                      <a:pt x="2135172" y="1187192"/>
                      <a:pt x="2104249" y="1187192"/>
                    </a:cubicBezTo>
                    <a:close/>
                    <a:moveTo>
                      <a:pt x="1358676" y="1187192"/>
                    </a:moveTo>
                    <a:cubicBezTo>
                      <a:pt x="1327753" y="1187192"/>
                      <a:pt x="1302685" y="1212260"/>
                      <a:pt x="1302685" y="1243183"/>
                    </a:cubicBezTo>
                    <a:lnTo>
                      <a:pt x="1302685" y="1467141"/>
                    </a:lnTo>
                    <a:cubicBezTo>
                      <a:pt x="1302685" y="1498064"/>
                      <a:pt x="1327753" y="1523132"/>
                      <a:pt x="1358676" y="1523132"/>
                    </a:cubicBezTo>
                    <a:lnTo>
                      <a:pt x="1582634" y="1523132"/>
                    </a:lnTo>
                    <a:cubicBezTo>
                      <a:pt x="1613557" y="1523132"/>
                      <a:pt x="1638625" y="1498064"/>
                      <a:pt x="1638625" y="1467141"/>
                    </a:cubicBezTo>
                    <a:lnTo>
                      <a:pt x="1638625" y="1243183"/>
                    </a:lnTo>
                    <a:cubicBezTo>
                      <a:pt x="1638625" y="1212260"/>
                      <a:pt x="1613557" y="1187192"/>
                      <a:pt x="1582634" y="1187192"/>
                    </a:cubicBezTo>
                    <a:close/>
                    <a:moveTo>
                      <a:pt x="837062" y="1187192"/>
                    </a:moveTo>
                    <a:cubicBezTo>
                      <a:pt x="806139" y="1187192"/>
                      <a:pt x="781071" y="1212260"/>
                      <a:pt x="781071" y="1243183"/>
                    </a:cubicBezTo>
                    <a:lnTo>
                      <a:pt x="781071" y="1467141"/>
                    </a:lnTo>
                    <a:cubicBezTo>
                      <a:pt x="781071" y="1498064"/>
                      <a:pt x="806139" y="1523132"/>
                      <a:pt x="837062" y="1523132"/>
                    </a:cubicBezTo>
                    <a:lnTo>
                      <a:pt x="1061020" y="1523132"/>
                    </a:lnTo>
                    <a:cubicBezTo>
                      <a:pt x="1091943" y="1523132"/>
                      <a:pt x="1117011" y="1498064"/>
                      <a:pt x="1117011" y="1467141"/>
                    </a:cubicBezTo>
                    <a:lnTo>
                      <a:pt x="1117011" y="1243183"/>
                    </a:lnTo>
                    <a:cubicBezTo>
                      <a:pt x="1117011" y="1212260"/>
                      <a:pt x="1091943" y="1187192"/>
                      <a:pt x="1061020" y="1187192"/>
                    </a:cubicBezTo>
                    <a:close/>
                    <a:moveTo>
                      <a:pt x="315448" y="1187192"/>
                    </a:moveTo>
                    <a:cubicBezTo>
                      <a:pt x="284525" y="1187192"/>
                      <a:pt x="259457" y="1212260"/>
                      <a:pt x="259457" y="1243183"/>
                    </a:cubicBezTo>
                    <a:lnTo>
                      <a:pt x="259457" y="1467141"/>
                    </a:lnTo>
                    <a:cubicBezTo>
                      <a:pt x="259457" y="1498064"/>
                      <a:pt x="284525" y="1523132"/>
                      <a:pt x="315448" y="1523132"/>
                    </a:cubicBezTo>
                    <a:lnTo>
                      <a:pt x="539406" y="1523132"/>
                    </a:lnTo>
                    <a:cubicBezTo>
                      <a:pt x="570329" y="1523132"/>
                      <a:pt x="595397" y="1498064"/>
                      <a:pt x="595397" y="1467141"/>
                    </a:cubicBezTo>
                    <a:lnTo>
                      <a:pt x="595397" y="1243183"/>
                    </a:lnTo>
                    <a:cubicBezTo>
                      <a:pt x="595397" y="1212260"/>
                      <a:pt x="570329" y="1187192"/>
                      <a:pt x="539406" y="1187192"/>
                    </a:cubicBezTo>
                    <a:close/>
                    <a:moveTo>
                      <a:pt x="348041" y="163575"/>
                    </a:moveTo>
                    <a:cubicBezTo>
                      <a:pt x="275130" y="163575"/>
                      <a:pt x="216024" y="222681"/>
                      <a:pt x="216024" y="295592"/>
                    </a:cubicBezTo>
                    <a:lnTo>
                      <a:pt x="216024" y="823646"/>
                    </a:lnTo>
                    <a:cubicBezTo>
                      <a:pt x="216024" y="896557"/>
                      <a:pt x="275130" y="955663"/>
                      <a:pt x="348041" y="955663"/>
                    </a:cubicBezTo>
                    <a:lnTo>
                      <a:pt x="2100231" y="955663"/>
                    </a:lnTo>
                    <a:cubicBezTo>
                      <a:pt x="2173142" y="955663"/>
                      <a:pt x="2232248" y="896557"/>
                      <a:pt x="2232248" y="823646"/>
                    </a:cubicBezTo>
                    <a:lnTo>
                      <a:pt x="2232248" y="295592"/>
                    </a:lnTo>
                    <a:cubicBezTo>
                      <a:pt x="2232248" y="222681"/>
                      <a:pt x="2173142" y="163575"/>
                      <a:pt x="2100231" y="163575"/>
                    </a:cubicBezTo>
                    <a:close/>
                    <a:moveTo>
                      <a:pt x="265172" y="0"/>
                    </a:moveTo>
                    <a:lnTo>
                      <a:pt x="2183100" y="0"/>
                    </a:lnTo>
                    <a:cubicBezTo>
                      <a:pt x="2329550" y="0"/>
                      <a:pt x="2448272" y="118722"/>
                      <a:pt x="2448272" y="265172"/>
                    </a:cubicBezTo>
                    <a:lnTo>
                      <a:pt x="2448272" y="2974828"/>
                    </a:lnTo>
                    <a:cubicBezTo>
                      <a:pt x="2448272" y="3121278"/>
                      <a:pt x="2329550" y="3240000"/>
                      <a:pt x="2183100" y="3240000"/>
                    </a:cubicBezTo>
                    <a:lnTo>
                      <a:pt x="265172" y="3240000"/>
                    </a:lnTo>
                    <a:cubicBezTo>
                      <a:pt x="118722" y="3240000"/>
                      <a:pt x="0" y="3121278"/>
                      <a:pt x="0" y="2974828"/>
                    </a:cubicBezTo>
                    <a:lnTo>
                      <a:pt x="0" y="265172"/>
                    </a:lnTo>
                    <a:cubicBezTo>
                      <a:pt x="0" y="118722"/>
                      <a:pt x="118722" y="0"/>
                      <a:pt x="265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Trapezoid 13">
                <a:extLst>
                  <a:ext uri="{FF2B5EF4-FFF2-40B4-BE49-F238E27FC236}">
                    <a16:creationId xmlns:a16="http://schemas.microsoft.com/office/drawing/2014/main" id="{0A3B88B9-C986-40CF-81A4-FDF4E7690B4D}"/>
                  </a:ext>
                </a:extLst>
              </p:cNvPr>
              <p:cNvSpPr/>
              <p:nvPr/>
            </p:nvSpPr>
            <p:spPr>
              <a:xfrm>
                <a:off x="9118801" y="2156906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8307A66A-C281-4601-85FB-8D99F13EA7D2}"/>
                  </a:ext>
                </a:extLst>
              </p:cNvPr>
              <p:cNvSpPr/>
              <p:nvPr/>
            </p:nvSpPr>
            <p:spPr>
              <a:xfrm>
                <a:off x="9828467" y="2970130"/>
                <a:ext cx="316558" cy="25151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574247">
                    <a:moveTo>
                      <a:pt x="2393400" y="1814089"/>
                    </a:moveTo>
                    <a:cubicBezTo>
                      <a:pt x="2363577" y="1814089"/>
                      <a:pt x="2339400" y="1838266"/>
                      <a:pt x="2339400" y="1868089"/>
                    </a:cubicBezTo>
                    <a:cubicBezTo>
                      <a:pt x="2339400" y="1897912"/>
                      <a:pt x="2363577" y="1922089"/>
                      <a:pt x="2393400" y="1922089"/>
                    </a:cubicBezTo>
                    <a:lnTo>
                      <a:pt x="2573400" y="1922089"/>
                    </a:lnTo>
                    <a:cubicBezTo>
                      <a:pt x="2603223" y="1922089"/>
                      <a:pt x="2627400" y="1897912"/>
                      <a:pt x="2627400" y="1868089"/>
                    </a:cubicBezTo>
                    <a:cubicBezTo>
                      <a:pt x="2627400" y="1838266"/>
                      <a:pt x="2603223" y="1814089"/>
                      <a:pt x="2573400" y="1814089"/>
                    </a:cubicBezTo>
                    <a:close/>
                    <a:moveTo>
                      <a:pt x="173344" y="1814089"/>
                    </a:moveTo>
                    <a:cubicBezTo>
                      <a:pt x="143521" y="1814089"/>
                      <a:pt x="119344" y="1838266"/>
                      <a:pt x="119344" y="1868089"/>
                    </a:cubicBezTo>
                    <a:cubicBezTo>
                      <a:pt x="119344" y="1897912"/>
                      <a:pt x="143521" y="1922089"/>
                      <a:pt x="173344" y="1922089"/>
                    </a:cubicBezTo>
                    <a:lnTo>
                      <a:pt x="353344" y="1922089"/>
                    </a:lnTo>
                    <a:cubicBezTo>
                      <a:pt x="383167" y="1922089"/>
                      <a:pt x="407344" y="1897912"/>
                      <a:pt x="407344" y="1868089"/>
                    </a:cubicBezTo>
                    <a:cubicBezTo>
                      <a:pt x="407344" y="1838266"/>
                      <a:pt x="383167" y="1814089"/>
                      <a:pt x="353344" y="1814089"/>
                    </a:cubicBezTo>
                    <a:close/>
                    <a:moveTo>
                      <a:pt x="2933496" y="1796081"/>
                    </a:moveTo>
                    <a:cubicBezTo>
                      <a:pt x="2893727" y="1796081"/>
                      <a:pt x="2861488" y="1828320"/>
                      <a:pt x="2861488" y="1868089"/>
                    </a:cubicBezTo>
                    <a:cubicBezTo>
                      <a:pt x="2861488" y="1907858"/>
                      <a:pt x="2893727" y="1940097"/>
                      <a:pt x="2933496" y="1940097"/>
                    </a:cubicBezTo>
                    <a:cubicBezTo>
                      <a:pt x="2973265" y="1940097"/>
                      <a:pt x="3005504" y="1907858"/>
                      <a:pt x="3005504" y="1868089"/>
                    </a:cubicBezTo>
                    <a:cubicBezTo>
                      <a:pt x="3005504" y="1828320"/>
                      <a:pt x="2973265" y="1796081"/>
                      <a:pt x="2933496" y="1796081"/>
                    </a:cubicBezTo>
                    <a:close/>
                    <a:moveTo>
                      <a:pt x="119344" y="122856"/>
                    </a:moveTo>
                    <a:lnTo>
                      <a:pt x="119344" y="1728192"/>
                    </a:lnTo>
                    <a:lnTo>
                      <a:pt x="3120656" y="1728192"/>
                    </a:lnTo>
                    <a:lnTo>
                      <a:pt x="3120656" y="122856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2016224"/>
                    </a:lnTo>
                    <a:lnTo>
                      <a:pt x="1812079" y="2016224"/>
                    </a:lnTo>
                    <a:lnTo>
                      <a:pt x="1857107" y="2320159"/>
                    </a:lnTo>
                    <a:lnTo>
                      <a:pt x="2357140" y="2320159"/>
                    </a:lnTo>
                    <a:cubicBezTo>
                      <a:pt x="2427304" y="2320159"/>
                      <a:pt x="2484184" y="2377039"/>
                      <a:pt x="2484184" y="2447203"/>
                    </a:cubicBezTo>
                    <a:lnTo>
                      <a:pt x="2484184" y="2574247"/>
                    </a:lnTo>
                    <a:lnTo>
                      <a:pt x="755992" y="2574247"/>
                    </a:lnTo>
                    <a:lnTo>
                      <a:pt x="755992" y="2447203"/>
                    </a:lnTo>
                    <a:cubicBezTo>
                      <a:pt x="755992" y="2377039"/>
                      <a:pt x="812872" y="2320159"/>
                      <a:pt x="883036" y="2320159"/>
                    </a:cubicBezTo>
                    <a:lnTo>
                      <a:pt x="1382894" y="2320159"/>
                    </a:lnTo>
                    <a:lnTo>
                      <a:pt x="1427922" y="2016224"/>
                    </a:lnTo>
                    <a:lnTo>
                      <a:pt x="0" y="20162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6">
                <a:extLst>
                  <a:ext uri="{FF2B5EF4-FFF2-40B4-BE49-F238E27FC236}">
                    <a16:creationId xmlns:a16="http://schemas.microsoft.com/office/drawing/2014/main" id="{611E8FC2-950A-4EC4-93B8-6B6F04CDA239}"/>
                  </a:ext>
                </a:extLst>
              </p:cNvPr>
              <p:cNvSpPr/>
              <p:nvPr/>
            </p:nvSpPr>
            <p:spPr>
              <a:xfrm>
                <a:off x="9567627" y="4000359"/>
                <a:ext cx="327580" cy="333047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3060919">
                    <a:moveTo>
                      <a:pt x="1045874" y="2696689"/>
                    </a:moveTo>
                    <a:lnTo>
                      <a:pt x="2125874" y="2696689"/>
                    </a:lnTo>
                    <a:lnTo>
                      <a:pt x="2125874" y="2804689"/>
                    </a:lnTo>
                    <a:lnTo>
                      <a:pt x="1045874" y="2804689"/>
                    </a:lnTo>
                    <a:close/>
                    <a:moveTo>
                      <a:pt x="1045874" y="2410468"/>
                    </a:moveTo>
                    <a:lnTo>
                      <a:pt x="2125874" y="2410468"/>
                    </a:lnTo>
                    <a:lnTo>
                      <a:pt x="2125874" y="2518468"/>
                    </a:lnTo>
                    <a:lnTo>
                      <a:pt x="1045874" y="2518468"/>
                    </a:lnTo>
                    <a:close/>
                    <a:moveTo>
                      <a:pt x="1045874" y="2124247"/>
                    </a:moveTo>
                    <a:lnTo>
                      <a:pt x="2125874" y="2124247"/>
                    </a:lnTo>
                    <a:lnTo>
                      <a:pt x="2125874" y="2232247"/>
                    </a:lnTo>
                    <a:lnTo>
                      <a:pt x="1045874" y="2232247"/>
                    </a:lnTo>
                    <a:close/>
                    <a:moveTo>
                      <a:pt x="902547" y="1956791"/>
                    </a:moveTo>
                    <a:lnTo>
                      <a:pt x="902547" y="2109191"/>
                    </a:lnTo>
                    <a:lnTo>
                      <a:pt x="902547" y="2185391"/>
                    </a:lnTo>
                    <a:lnTo>
                      <a:pt x="902547" y="2376263"/>
                    </a:lnTo>
                    <a:lnTo>
                      <a:pt x="902547" y="2973921"/>
                    </a:lnTo>
                    <a:lnTo>
                      <a:pt x="2284277" y="2973921"/>
                    </a:lnTo>
                    <a:lnTo>
                      <a:pt x="2284277" y="2376263"/>
                    </a:lnTo>
                    <a:lnTo>
                      <a:pt x="2284277" y="2185391"/>
                    </a:lnTo>
                    <a:lnTo>
                      <a:pt x="2284277" y="2109191"/>
                    </a:lnTo>
                    <a:lnTo>
                      <a:pt x="2284277" y="1956791"/>
                    </a:lnTo>
                    <a:close/>
                    <a:moveTo>
                      <a:pt x="469172" y="1728191"/>
                    </a:moveTo>
                    <a:lnTo>
                      <a:pt x="469172" y="2185391"/>
                    </a:lnTo>
                    <a:lnTo>
                      <a:pt x="767127" y="2185391"/>
                    </a:lnTo>
                    <a:lnTo>
                      <a:pt x="767127" y="2109191"/>
                    </a:lnTo>
                    <a:lnTo>
                      <a:pt x="545372" y="2109191"/>
                    </a:lnTo>
                    <a:lnTo>
                      <a:pt x="545372" y="1804391"/>
                    </a:lnTo>
                    <a:lnTo>
                      <a:pt x="2641452" y="1804391"/>
                    </a:lnTo>
                    <a:lnTo>
                      <a:pt x="2641452" y="2109191"/>
                    </a:lnTo>
                    <a:lnTo>
                      <a:pt x="2419697" y="2109191"/>
                    </a:lnTo>
                    <a:lnTo>
                      <a:pt x="2419697" y="2185391"/>
                    </a:lnTo>
                    <a:lnTo>
                      <a:pt x="2717652" y="2185391"/>
                    </a:lnTo>
                    <a:lnTo>
                      <a:pt x="2717652" y="1728191"/>
                    </a:lnTo>
                    <a:close/>
                    <a:moveTo>
                      <a:pt x="2819005" y="1350909"/>
                    </a:moveTo>
                    <a:cubicBezTo>
                      <a:pt x="2769294" y="1350909"/>
                      <a:pt x="2728995" y="1391208"/>
                      <a:pt x="2728995" y="1440919"/>
                    </a:cubicBezTo>
                    <a:cubicBezTo>
                      <a:pt x="2728995" y="1490630"/>
                      <a:pt x="2769294" y="1530929"/>
                      <a:pt x="2819005" y="1530929"/>
                    </a:cubicBezTo>
                    <a:cubicBezTo>
                      <a:pt x="2868716" y="1530929"/>
                      <a:pt x="2909015" y="1490630"/>
                      <a:pt x="2909015" y="1440919"/>
                    </a:cubicBezTo>
                    <a:cubicBezTo>
                      <a:pt x="2909015" y="1391208"/>
                      <a:pt x="2868716" y="1350909"/>
                      <a:pt x="2819005" y="1350909"/>
                    </a:cubicBezTo>
                    <a:close/>
                    <a:moveTo>
                      <a:pt x="2509707" y="1350909"/>
                    </a:moveTo>
                    <a:cubicBezTo>
                      <a:pt x="2459996" y="1350909"/>
                      <a:pt x="2419697" y="1391208"/>
                      <a:pt x="2419697" y="1440919"/>
                    </a:cubicBezTo>
                    <a:cubicBezTo>
                      <a:pt x="2419697" y="1490630"/>
                      <a:pt x="2459996" y="1530929"/>
                      <a:pt x="2509707" y="1530929"/>
                    </a:cubicBezTo>
                    <a:cubicBezTo>
                      <a:pt x="2559418" y="1530929"/>
                      <a:pt x="2599717" y="1490630"/>
                      <a:pt x="2599717" y="1440919"/>
                    </a:cubicBezTo>
                    <a:cubicBezTo>
                      <a:pt x="2599717" y="1391208"/>
                      <a:pt x="2559418" y="1350909"/>
                      <a:pt x="2509707" y="1350909"/>
                    </a:cubicBezTo>
                    <a:close/>
                    <a:moveTo>
                      <a:pt x="195993" y="1200328"/>
                    </a:moveTo>
                    <a:lnTo>
                      <a:pt x="2990831" y="1200328"/>
                    </a:lnTo>
                    <a:cubicBezTo>
                      <a:pt x="3099075" y="1200328"/>
                      <a:pt x="3186824" y="1288077"/>
                      <a:pt x="3186824" y="1396321"/>
                    </a:cubicBezTo>
                    <a:lnTo>
                      <a:pt x="3186824" y="2180270"/>
                    </a:lnTo>
                    <a:cubicBezTo>
                      <a:pt x="3186824" y="2288514"/>
                      <a:pt x="3099075" y="2376263"/>
                      <a:pt x="2990831" y="2376263"/>
                    </a:cubicBezTo>
                    <a:lnTo>
                      <a:pt x="2419697" y="2376263"/>
                    </a:lnTo>
                    <a:lnTo>
                      <a:pt x="2419697" y="3060919"/>
                    </a:lnTo>
                    <a:lnTo>
                      <a:pt x="767127" y="3060919"/>
                    </a:lnTo>
                    <a:lnTo>
                      <a:pt x="767127" y="2376263"/>
                    </a:lnTo>
                    <a:lnTo>
                      <a:pt x="195993" y="2376263"/>
                    </a:lnTo>
                    <a:cubicBezTo>
                      <a:pt x="87749" y="2376263"/>
                      <a:pt x="0" y="2288514"/>
                      <a:pt x="0" y="2180270"/>
                    </a:cubicBezTo>
                    <a:lnTo>
                      <a:pt x="0" y="1396321"/>
                    </a:lnTo>
                    <a:cubicBezTo>
                      <a:pt x="0" y="1288077"/>
                      <a:pt x="87749" y="1200328"/>
                      <a:pt x="195993" y="1200328"/>
                    </a:cubicBezTo>
                    <a:close/>
                    <a:moveTo>
                      <a:pt x="767127" y="0"/>
                    </a:moveTo>
                    <a:lnTo>
                      <a:pt x="2419697" y="0"/>
                    </a:lnTo>
                    <a:lnTo>
                      <a:pt x="2419697" y="190589"/>
                    </a:lnTo>
                    <a:lnTo>
                      <a:pt x="2565249" y="190589"/>
                    </a:lnTo>
                    <a:cubicBezTo>
                      <a:pt x="2649419" y="190589"/>
                      <a:pt x="2717652" y="258822"/>
                      <a:pt x="2717652" y="342992"/>
                    </a:cubicBezTo>
                    <a:lnTo>
                      <a:pt x="2717652" y="1104989"/>
                    </a:lnTo>
                    <a:lnTo>
                      <a:pt x="2284277" y="1104989"/>
                    </a:lnTo>
                    <a:lnTo>
                      <a:pt x="2284277" y="1104128"/>
                    </a:lnTo>
                    <a:lnTo>
                      <a:pt x="2284277" y="190589"/>
                    </a:lnTo>
                    <a:lnTo>
                      <a:pt x="2284277" y="96523"/>
                    </a:lnTo>
                    <a:lnTo>
                      <a:pt x="902547" y="96523"/>
                    </a:lnTo>
                    <a:lnTo>
                      <a:pt x="902547" y="190589"/>
                    </a:lnTo>
                    <a:lnTo>
                      <a:pt x="902547" y="1104128"/>
                    </a:lnTo>
                    <a:lnTo>
                      <a:pt x="902547" y="1104989"/>
                    </a:lnTo>
                    <a:lnTo>
                      <a:pt x="469172" y="1104989"/>
                    </a:lnTo>
                    <a:lnTo>
                      <a:pt x="469172" y="342992"/>
                    </a:lnTo>
                    <a:cubicBezTo>
                      <a:pt x="469172" y="258822"/>
                      <a:pt x="537405" y="190589"/>
                      <a:pt x="621575" y="190589"/>
                    </a:cubicBezTo>
                    <a:lnTo>
                      <a:pt x="767127" y="1905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66">
                <a:extLst>
                  <a:ext uri="{FF2B5EF4-FFF2-40B4-BE49-F238E27FC236}">
                    <a16:creationId xmlns:a16="http://schemas.microsoft.com/office/drawing/2014/main" id="{1F6754F4-D2AE-4E77-8FDD-6C5CCEC89957}"/>
                  </a:ext>
                </a:extLst>
              </p:cNvPr>
              <p:cNvSpPr/>
              <p:nvPr/>
            </p:nvSpPr>
            <p:spPr>
              <a:xfrm rot="20700000">
                <a:off x="9818653" y="3638916"/>
                <a:ext cx="353707" cy="302978"/>
              </a:xfrm>
              <a:custGeom>
                <a:avLst/>
                <a:gdLst/>
                <a:ahLst/>
                <a:cxnLst/>
                <a:rect l="l" t="t" r="r" b="b"/>
                <a:pathLst>
                  <a:path w="2901316" h="2485205">
                    <a:moveTo>
                      <a:pt x="2901316" y="8833"/>
                    </a:moveTo>
                    <a:lnTo>
                      <a:pt x="2885407" y="69738"/>
                    </a:lnTo>
                    <a:lnTo>
                      <a:pt x="2890344" y="71061"/>
                    </a:lnTo>
                    <a:lnTo>
                      <a:pt x="2331295" y="2157461"/>
                    </a:lnTo>
                    <a:lnTo>
                      <a:pt x="2322295" y="2155049"/>
                    </a:lnTo>
                    <a:cubicBezTo>
                      <a:pt x="2311779" y="2339141"/>
                      <a:pt x="2127696" y="2485205"/>
                      <a:pt x="1902404" y="2485205"/>
                    </a:cubicBezTo>
                    <a:cubicBezTo>
                      <a:pt x="1669201" y="2485205"/>
                      <a:pt x="1480151" y="2328701"/>
                      <a:pt x="1480150" y="2135644"/>
                    </a:cubicBezTo>
                    <a:cubicBezTo>
                      <a:pt x="1480150" y="1942587"/>
                      <a:pt x="1669200" y="1786083"/>
                      <a:pt x="1902404" y="1786083"/>
                    </a:cubicBezTo>
                    <a:cubicBezTo>
                      <a:pt x="2026046" y="1786083"/>
                      <a:pt x="2137276" y="1830075"/>
                      <a:pt x="2213623" y="1901150"/>
                    </a:cubicBezTo>
                    <a:lnTo>
                      <a:pt x="2586815" y="508378"/>
                    </a:lnTo>
                    <a:lnTo>
                      <a:pt x="1283297" y="508378"/>
                    </a:lnTo>
                    <a:lnTo>
                      <a:pt x="847984" y="2132988"/>
                    </a:lnTo>
                    <a:lnTo>
                      <a:pt x="841776" y="2131324"/>
                    </a:lnTo>
                    <a:cubicBezTo>
                      <a:pt x="829584" y="2314002"/>
                      <a:pt x="646295" y="2458448"/>
                      <a:pt x="422254" y="2458448"/>
                    </a:cubicBezTo>
                    <a:cubicBezTo>
                      <a:pt x="189051" y="2458448"/>
                      <a:pt x="1" y="2301944"/>
                      <a:pt x="0" y="2108887"/>
                    </a:cubicBezTo>
                    <a:cubicBezTo>
                      <a:pt x="0" y="1915830"/>
                      <a:pt x="189051" y="1759326"/>
                      <a:pt x="422255" y="1759326"/>
                    </a:cubicBezTo>
                    <a:cubicBezTo>
                      <a:pt x="544771" y="1759326"/>
                      <a:pt x="655100" y="1802522"/>
                      <a:pt x="731465" y="1872378"/>
                    </a:cubicBezTo>
                    <a:lnTo>
                      <a:pt x="1233167" y="0"/>
                    </a:lnTo>
                    <a:lnTo>
                      <a:pt x="1266129" y="88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229BB8B7-B60A-4214-AAFF-11016EEE000C}"/>
                  </a:ext>
                </a:extLst>
              </p:cNvPr>
              <p:cNvSpPr/>
              <p:nvPr/>
            </p:nvSpPr>
            <p:spPr>
              <a:xfrm>
                <a:off x="8809277" y="4424036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ounded Rectangle 5">
                <a:extLst>
                  <a:ext uri="{FF2B5EF4-FFF2-40B4-BE49-F238E27FC236}">
                    <a16:creationId xmlns:a16="http://schemas.microsoft.com/office/drawing/2014/main" id="{1C61D261-6B8B-4CC2-8029-09ECD306202C}"/>
                  </a:ext>
                </a:extLst>
              </p:cNvPr>
              <p:cNvSpPr/>
              <p:nvPr/>
            </p:nvSpPr>
            <p:spPr>
              <a:xfrm flipH="1">
                <a:off x="7957327" y="2311538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Teardrop 1">
                <a:extLst>
                  <a:ext uri="{FF2B5EF4-FFF2-40B4-BE49-F238E27FC236}">
                    <a16:creationId xmlns:a16="http://schemas.microsoft.com/office/drawing/2014/main" id="{623D85AA-E1E4-4902-9C93-2A79E19CFCB5}"/>
                  </a:ext>
                </a:extLst>
              </p:cNvPr>
              <p:cNvSpPr/>
              <p:nvPr/>
            </p:nvSpPr>
            <p:spPr>
              <a:xfrm rot="18805991">
                <a:off x="7460552" y="2909421"/>
                <a:ext cx="376862" cy="372930"/>
              </a:xfrm>
              <a:custGeom>
                <a:avLst/>
                <a:gdLst/>
                <a:ahLst/>
                <a:cxnLst/>
                <a:rect l="l" t="t" r="r" b="b"/>
                <a:pathLst>
                  <a:path w="1807241" h="1788383">
                    <a:moveTo>
                      <a:pt x="712876" y="1117592"/>
                    </a:moveTo>
                    <a:cubicBezTo>
                      <a:pt x="771173" y="1181828"/>
                      <a:pt x="811089" y="1255910"/>
                      <a:pt x="847925" y="1348018"/>
                    </a:cubicBezTo>
                    <a:cubicBezTo>
                      <a:pt x="814544" y="1418896"/>
                      <a:pt x="753893" y="1474052"/>
                      <a:pt x="679064" y="1498332"/>
                    </a:cubicBezTo>
                    <a:lnTo>
                      <a:pt x="308226" y="1106637"/>
                    </a:lnTo>
                    <a:cubicBezTo>
                      <a:pt x="336560" y="1033247"/>
                      <a:pt x="394949" y="975701"/>
                      <a:pt x="467546" y="946245"/>
                    </a:cubicBezTo>
                    <a:cubicBezTo>
                      <a:pt x="577903" y="998968"/>
                      <a:pt x="654580" y="1053357"/>
                      <a:pt x="712876" y="1117592"/>
                    </a:cubicBezTo>
                    <a:close/>
                    <a:moveTo>
                      <a:pt x="1038527" y="398886"/>
                    </a:moveTo>
                    <a:lnTo>
                      <a:pt x="1405560" y="786562"/>
                    </a:lnTo>
                    <a:cubicBezTo>
                      <a:pt x="1374476" y="799049"/>
                      <a:pt x="1340402" y="804299"/>
                      <a:pt x="1305054" y="803332"/>
                    </a:cubicBezTo>
                    <a:lnTo>
                      <a:pt x="1008167" y="795212"/>
                    </a:lnTo>
                    <a:lnTo>
                      <a:pt x="1016288" y="498325"/>
                    </a:lnTo>
                    <a:cubicBezTo>
                      <a:pt x="1017255" y="462976"/>
                      <a:pt x="1024360" y="429240"/>
                      <a:pt x="1038527" y="398886"/>
                    </a:cubicBezTo>
                    <a:close/>
                    <a:moveTo>
                      <a:pt x="1097925" y="218888"/>
                    </a:moveTo>
                    <a:cubicBezTo>
                      <a:pt x="992582" y="279303"/>
                      <a:pt x="921871" y="392886"/>
                      <a:pt x="921053" y="523256"/>
                    </a:cubicBezTo>
                    <a:lnTo>
                      <a:pt x="919136" y="828763"/>
                    </a:lnTo>
                    <a:lnTo>
                      <a:pt x="830924" y="915875"/>
                    </a:lnTo>
                    <a:lnTo>
                      <a:pt x="525417" y="913958"/>
                    </a:lnTo>
                    <a:cubicBezTo>
                      <a:pt x="403891" y="913196"/>
                      <a:pt x="296188" y="973343"/>
                      <a:pt x="234366" y="1067831"/>
                    </a:cubicBezTo>
                    <a:lnTo>
                      <a:pt x="710285" y="1570519"/>
                    </a:lnTo>
                    <a:cubicBezTo>
                      <a:pt x="811872" y="1510375"/>
                      <a:pt x="878808" y="1399439"/>
                      <a:pt x="879603" y="1272618"/>
                    </a:cubicBezTo>
                    <a:lnTo>
                      <a:pt x="881520" y="967111"/>
                    </a:lnTo>
                    <a:lnTo>
                      <a:pt x="969732" y="879999"/>
                    </a:lnTo>
                    <a:lnTo>
                      <a:pt x="1275239" y="881916"/>
                    </a:lnTo>
                    <a:cubicBezTo>
                      <a:pt x="1400271" y="882701"/>
                      <a:pt x="1510670" y="819011"/>
                      <a:pt x="1573529" y="721242"/>
                    </a:cubicBezTo>
                    <a:close/>
                    <a:moveTo>
                      <a:pt x="1162945" y="27894"/>
                    </a:moveTo>
                    <a:lnTo>
                      <a:pt x="1782798" y="682611"/>
                    </a:lnTo>
                    <a:cubicBezTo>
                      <a:pt x="1816692" y="718411"/>
                      <a:pt x="1815147" y="774907"/>
                      <a:pt x="1779347" y="808801"/>
                    </a:cubicBezTo>
                    <a:cubicBezTo>
                      <a:pt x="1743547" y="842694"/>
                      <a:pt x="1687050" y="841149"/>
                      <a:pt x="1653157" y="805349"/>
                    </a:cubicBezTo>
                    <a:lnTo>
                      <a:pt x="1644015" y="795693"/>
                    </a:lnTo>
                    <a:cubicBezTo>
                      <a:pt x="1561789" y="910282"/>
                      <a:pt x="1426630" y="983636"/>
                      <a:pt x="1274606" y="982683"/>
                    </a:cubicBezTo>
                    <a:lnTo>
                      <a:pt x="980378" y="980836"/>
                    </a:lnTo>
                    <a:lnTo>
                      <a:pt x="980378" y="1270380"/>
                    </a:lnTo>
                    <a:cubicBezTo>
                      <a:pt x="980378" y="1427425"/>
                      <a:pt x="901198" y="1565976"/>
                      <a:pt x="779756" y="1647056"/>
                    </a:cubicBezTo>
                    <a:cubicBezTo>
                      <a:pt x="807405" y="1681913"/>
                      <a:pt x="803595" y="1732594"/>
                      <a:pt x="770486" y="1763941"/>
                    </a:cubicBezTo>
                    <a:cubicBezTo>
                      <a:pt x="734686" y="1797834"/>
                      <a:pt x="678189" y="1796289"/>
                      <a:pt x="644296" y="1760489"/>
                    </a:cubicBezTo>
                    <a:lnTo>
                      <a:pt x="24442" y="1105772"/>
                    </a:lnTo>
                    <a:cubicBezTo>
                      <a:pt x="-9451" y="1069973"/>
                      <a:pt x="-7906" y="1013476"/>
                      <a:pt x="27894" y="979583"/>
                    </a:cubicBezTo>
                    <a:cubicBezTo>
                      <a:pt x="63694" y="945689"/>
                      <a:pt x="120190" y="947235"/>
                      <a:pt x="154084" y="983034"/>
                    </a:cubicBezTo>
                    <a:lnTo>
                      <a:pt x="163237" y="992702"/>
                    </a:lnTo>
                    <a:cubicBezTo>
                      <a:pt x="244774" y="882877"/>
                      <a:pt x="375836" y="813180"/>
                      <a:pt x="523178" y="813180"/>
                    </a:cubicBezTo>
                    <a:lnTo>
                      <a:pt x="818460" y="813180"/>
                    </a:lnTo>
                    <a:lnTo>
                      <a:pt x="820284" y="522622"/>
                    </a:lnTo>
                    <a:cubicBezTo>
                      <a:pt x="821285" y="363119"/>
                      <a:pt x="903845" y="223207"/>
                      <a:pt x="1028952" y="143673"/>
                    </a:cubicBezTo>
                    <a:cubicBezTo>
                      <a:pt x="999689" y="108599"/>
                      <a:pt x="1002953" y="56445"/>
                      <a:pt x="1036755" y="24443"/>
                    </a:cubicBezTo>
                    <a:cubicBezTo>
                      <a:pt x="1072555" y="-9451"/>
                      <a:pt x="1129052" y="-7906"/>
                      <a:pt x="1162945" y="278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9DF81D9-81BD-48D3-8E0F-652B7710AD61}"/>
                </a:ext>
              </a:extLst>
            </p:cNvPr>
            <p:cNvGrpSpPr/>
            <p:nvPr/>
          </p:nvGrpSpPr>
          <p:grpSpPr>
            <a:xfrm>
              <a:off x="7499046" y="1579279"/>
              <a:ext cx="3900270" cy="3852987"/>
              <a:chOff x="6909012" y="1477406"/>
              <a:chExt cx="3900270" cy="3852987"/>
            </a:xfrm>
          </p:grpSpPr>
          <p:sp>
            <p:nvSpPr>
              <p:cNvPr id="49" name="Diamond 5">
                <a:extLst>
                  <a:ext uri="{FF2B5EF4-FFF2-40B4-BE49-F238E27FC236}">
                    <a16:creationId xmlns:a16="http://schemas.microsoft.com/office/drawing/2014/main" id="{D476E1E9-2863-4D31-861B-174B3C387D65}"/>
                  </a:ext>
                </a:extLst>
              </p:cNvPr>
              <p:cNvSpPr/>
              <p:nvPr/>
            </p:nvSpPr>
            <p:spPr>
              <a:xfrm>
                <a:off x="9500423" y="1610630"/>
                <a:ext cx="337247" cy="33824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3249575">
                    <a:moveTo>
                      <a:pt x="1275349" y="2002569"/>
                    </a:moveTo>
                    <a:lnTo>
                      <a:pt x="1625117" y="2233002"/>
                    </a:lnTo>
                    <a:lnTo>
                      <a:pt x="1968772" y="2006596"/>
                    </a:lnTo>
                    <a:lnTo>
                      <a:pt x="3240001" y="3249575"/>
                    </a:lnTo>
                    <a:lnTo>
                      <a:pt x="0" y="3249575"/>
                    </a:lnTo>
                    <a:close/>
                    <a:moveTo>
                      <a:pt x="1067116" y="1473605"/>
                    </a:moveTo>
                    <a:lnTo>
                      <a:pt x="1067116" y="1581605"/>
                    </a:lnTo>
                    <a:lnTo>
                      <a:pt x="2183116" y="1581605"/>
                    </a:lnTo>
                    <a:lnTo>
                      <a:pt x="2183116" y="1473605"/>
                    </a:lnTo>
                    <a:close/>
                    <a:moveTo>
                      <a:pt x="1067116" y="1267205"/>
                    </a:moveTo>
                    <a:lnTo>
                      <a:pt x="1067116" y="1375205"/>
                    </a:lnTo>
                    <a:lnTo>
                      <a:pt x="2183116" y="1375205"/>
                    </a:lnTo>
                    <a:lnTo>
                      <a:pt x="2183116" y="1267205"/>
                    </a:lnTo>
                    <a:close/>
                    <a:moveTo>
                      <a:pt x="3240001" y="1172196"/>
                    </a:moveTo>
                    <a:lnTo>
                      <a:pt x="3240001" y="3142550"/>
                    </a:lnTo>
                    <a:lnTo>
                      <a:pt x="2026252" y="1968728"/>
                    </a:lnTo>
                    <a:lnTo>
                      <a:pt x="3049854" y="1294362"/>
                    </a:lnTo>
                    <a:close/>
                    <a:moveTo>
                      <a:pt x="0" y="1172196"/>
                    </a:moveTo>
                    <a:lnTo>
                      <a:pt x="602850" y="1559516"/>
                    </a:lnTo>
                    <a:lnTo>
                      <a:pt x="1217896" y="1964719"/>
                    </a:lnTo>
                    <a:lnTo>
                      <a:pt x="0" y="3142550"/>
                    </a:lnTo>
                    <a:close/>
                    <a:moveTo>
                      <a:pt x="1067116" y="1060805"/>
                    </a:moveTo>
                    <a:lnTo>
                      <a:pt x="1067116" y="1168805"/>
                    </a:lnTo>
                    <a:lnTo>
                      <a:pt x="2183116" y="1168805"/>
                    </a:lnTo>
                    <a:lnTo>
                      <a:pt x="2183116" y="1060805"/>
                    </a:lnTo>
                    <a:close/>
                    <a:moveTo>
                      <a:pt x="869032" y="816137"/>
                    </a:moveTo>
                    <a:lnTo>
                      <a:pt x="2381200" y="816137"/>
                    </a:lnTo>
                    <a:lnTo>
                      <a:pt x="2381200" y="1623491"/>
                    </a:lnTo>
                    <a:lnTo>
                      <a:pt x="1668045" y="2093329"/>
                    </a:lnTo>
                    <a:lnTo>
                      <a:pt x="1625116" y="2121611"/>
                    </a:lnTo>
                    <a:lnTo>
                      <a:pt x="869032" y="1623491"/>
                    </a:lnTo>
                    <a:close/>
                    <a:moveTo>
                      <a:pt x="1625116" y="0"/>
                    </a:moveTo>
                    <a:lnTo>
                      <a:pt x="3235286" y="1060806"/>
                    </a:lnTo>
                    <a:lnTo>
                      <a:pt x="2489212" y="1552331"/>
                    </a:lnTo>
                    <a:lnTo>
                      <a:pt x="2489212" y="708008"/>
                    </a:lnTo>
                    <a:lnTo>
                      <a:pt x="761020" y="708008"/>
                    </a:lnTo>
                    <a:lnTo>
                      <a:pt x="761020" y="1552331"/>
                    </a:lnTo>
                    <a:lnTo>
                      <a:pt x="14946" y="1060806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Isosceles Triangle 51">
                <a:extLst>
                  <a:ext uri="{FF2B5EF4-FFF2-40B4-BE49-F238E27FC236}">
                    <a16:creationId xmlns:a16="http://schemas.microsoft.com/office/drawing/2014/main" id="{0B32F823-CA45-4A14-89BB-E22D22C129C0}"/>
                  </a:ext>
                </a:extLst>
              </p:cNvPr>
              <p:cNvSpPr/>
              <p:nvPr/>
            </p:nvSpPr>
            <p:spPr>
              <a:xfrm>
                <a:off x="8333445" y="1549101"/>
                <a:ext cx="337246" cy="24730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375905">
                    <a:moveTo>
                      <a:pt x="1974640" y="1379575"/>
                    </a:moveTo>
                    <a:lnTo>
                      <a:pt x="3240001" y="2375905"/>
                    </a:lnTo>
                    <a:lnTo>
                      <a:pt x="1" y="2375905"/>
                    </a:lnTo>
                    <a:lnTo>
                      <a:pt x="1269863" y="1399042"/>
                    </a:lnTo>
                    <a:lnTo>
                      <a:pt x="1610574" y="1745545"/>
                    </a:lnTo>
                    <a:close/>
                    <a:moveTo>
                      <a:pt x="3240001" y="126952"/>
                    </a:moveTo>
                    <a:lnTo>
                      <a:pt x="3240001" y="2258912"/>
                    </a:lnTo>
                    <a:lnTo>
                      <a:pt x="2032457" y="1334195"/>
                    </a:lnTo>
                    <a:close/>
                    <a:moveTo>
                      <a:pt x="0" y="117525"/>
                    </a:moveTo>
                    <a:lnTo>
                      <a:pt x="1207545" y="1324768"/>
                    </a:lnTo>
                    <a:lnTo>
                      <a:pt x="0" y="2249485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1610572" y="162051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9814675D-003B-47F1-9793-1C59DD8EB8FE}"/>
                  </a:ext>
                </a:extLst>
              </p:cNvPr>
              <p:cNvSpPr/>
              <p:nvPr/>
            </p:nvSpPr>
            <p:spPr>
              <a:xfrm rot="18900000">
                <a:off x="7065308" y="2753323"/>
                <a:ext cx="145474" cy="324086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3DE5C50-EA88-49BA-8C8D-5370D8577764}"/>
                  </a:ext>
                </a:extLst>
              </p:cNvPr>
              <p:cNvSpPr/>
              <p:nvPr/>
            </p:nvSpPr>
            <p:spPr>
              <a:xfrm>
                <a:off x="7294814" y="4407808"/>
                <a:ext cx="297040" cy="292277"/>
              </a:xfrm>
              <a:custGeom>
                <a:avLst/>
                <a:gdLst/>
                <a:ahLst/>
                <a:cxnLst/>
                <a:rect l="l" t="t" r="r" b="b"/>
                <a:pathLst>
                  <a:path w="3214097" h="3162551">
                    <a:moveTo>
                      <a:pt x="1014592" y="2306036"/>
                    </a:moveTo>
                    <a:cubicBezTo>
                      <a:pt x="854868" y="2306036"/>
                      <a:pt x="725386" y="2435518"/>
                      <a:pt x="725386" y="2595242"/>
                    </a:cubicBezTo>
                    <a:cubicBezTo>
                      <a:pt x="725386" y="2754966"/>
                      <a:pt x="854868" y="2884448"/>
                      <a:pt x="1014592" y="2884448"/>
                    </a:cubicBezTo>
                    <a:cubicBezTo>
                      <a:pt x="1174316" y="2884448"/>
                      <a:pt x="1303798" y="2754966"/>
                      <a:pt x="1303798" y="2595242"/>
                    </a:cubicBezTo>
                    <a:cubicBezTo>
                      <a:pt x="1303798" y="2435518"/>
                      <a:pt x="1174316" y="2306036"/>
                      <a:pt x="1014592" y="2306036"/>
                    </a:cubicBezTo>
                    <a:close/>
                    <a:moveTo>
                      <a:pt x="481275" y="1691816"/>
                    </a:moveTo>
                    <a:cubicBezTo>
                      <a:pt x="321551" y="1691816"/>
                      <a:pt x="192069" y="1821298"/>
                      <a:pt x="192069" y="1981022"/>
                    </a:cubicBezTo>
                    <a:cubicBezTo>
                      <a:pt x="192069" y="2140746"/>
                      <a:pt x="321551" y="2270228"/>
                      <a:pt x="481275" y="2270228"/>
                    </a:cubicBezTo>
                    <a:cubicBezTo>
                      <a:pt x="640999" y="2270228"/>
                      <a:pt x="770481" y="2140746"/>
                      <a:pt x="770481" y="1981022"/>
                    </a:cubicBezTo>
                    <a:cubicBezTo>
                      <a:pt x="770481" y="1821298"/>
                      <a:pt x="640999" y="1691816"/>
                      <a:pt x="481275" y="1691816"/>
                    </a:cubicBezTo>
                    <a:close/>
                    <a:moveTo>
                      <a:pt x="2764751" y="1113404"/>
                    </a:moveTo>
                    <a:cubicBezTo>
                      <a:pt x="2605027" y="1113404"/>
                      <a:pt x="2475545" y="1242886"/>
                      <a:pt x="2475545" y="1402610"/>
                    </a:cubicBezTo>
                    <a:cubicBezTo>
                      <a:pt x="2475545" y="1562334"/>
                      <a:pt x="2605027" y="1691816"/>
                      <a:pt x="2764751" y="1691816"/>
                    </a:cubicBezTo>
                    <a:cubicBezTo>
                      <a:pt x="2924475" y="1691816"/>
                      <a:pt x="3053957" y="1562334"/>
                      <a:pt x="3053957" y="1402610"/>
                    </a:cubicBezTo>
                    <a:cubicBezTo>
                      <a:pt x="3053957" y="1242886"/>
                      <a:pt x="2924475" y="1113404"/>
                      <a:pt x="2764751" y="1113404"/>
                    </a:cubicBezTo>
                    <a:close/>
                    <a:moveTo>
                      <a:pt x="532503" y="881964"/>
                    </a:moveTo>
                    <a:cubicBezTo>
                      <a:pt x="372779" y="881964"/>
                      <a:pt x="243297" y="1011446"/>
                      <a:pt x="243297" y="1171170"/>
                    </a:cubicBezTo>
                    <a:cubicBezTo>
                      <a:pt x="243297" y="1330894"/>
                      <a:pt x="372779" y="1460376"/>
                      <a:pt x="532503" y="1460376"/>
                    </a:cubicBezTo>
                    <a:cubicBezTo>
                      <a:pt x="692227" y="1460376"/>
                      <a:pt x="821709" y="1330894"/>
                      <a:pt x="821709" y="1171170"/>
                    </a:cubicBezTo>
                    <a:cubicBezTo>
                      <a:pt x="821709" y="1011446"/>
                      <a:pt x="692227" y="881964"/>
                      <a:pt x="532503" y="881964"/>
                    </a:cubicBezTo>
                    <a:close/>
                    <a:moveTo>
                      <a:pt x="1162143" y="321316"/>
                    </a:moveTo>
                    <a:cubicBezTo>
                      <a:pt x="1002419" y="321316"/>
                      <a:pt x="872937" y="450798"/>
                      <a:pt x="872937" y="610522"/>
                    </a:cubicBezTo>
                    <a:cubicBezTo>
                      <a:pt x="872937" y="770246"/>
                      <a:pt x="1002419" y="899728"/>
                      <a:pt x="1162143" y="899728"/>
                    </a:cubicBezTo>
                    <a:cubicBezTo>
                      <a:pt x="1321867" y="899728"/>
                      <a:pt x="1451349" y="770246"/>
                      <a:pt x="1451349" y="610522"/>
                    </a:cubicBezTo>
                    <a:cubicBezTo>
                      <a:pt x="1451349" y="450798"/>
                      <a:pt x="1321867" y="321316"/>
                      <a:pt x="1162143" y="321316"/>
                    </a:cubicBezTo>
                    <a:close/>
                    <a:moveTo>
                      <a:pt x="1963447" y="177300"/>
                    </a:moveTo>
                    <a:cubicBezTo>
                      <a:pt x="1803723" y="177300"/>
                      <a:pt x="1674241" y="306782"/>
                      <a:pt x="1674241" y="466506"/>
                    </a:cubicBezTo>
                    <a:cubicBezTo>
                      <a:pt x="1674241" y="626230"/>
                      <a:pt x="1803723" y="755712"/>
                      <a:pt x="1963447" y="755712"/>
                    </a:cubicBezTo>
                    <a:cubicBezTo>
                      <a:pt x="2123171" y="755712"/>
                      <a:pt x="2252653" y="626230"/>
                      <a:pt x="2252653" y="466506"/>
                    </a:cubicBezTo>
                    <a:cubicBezTo>
                      <a:pt x="2252653" y="306782"/>
                      <a:pt x="2123171" y="177300"/>
                      <a:pt x="1963447" y="177300"/>
                    </a:cubicBezTo>
                    <a:close/>
                    <a:moveTo>
                      <a:pt x="1752672" y="312"/>
                    </a:moveTo>
                    <a:cubicBezTo>
                      <a:pt x="1817888" y="-690"/>
                      <a:pt x="1885249" y="703"/>
                      <a:pt x="1954799" y="4657"/>
                    </a:cubicBezTo>
                    <a:cubicBezTo>
                      <a:pt x="2504015" y="53541"/>
                      <a:pt x="2975590" y="412975"/>
                      <a:pt x="3145244" y="944937"/>
                    </a:cubicBezTo>
                    <a:cubicBezTo>
                      <a:pt x="3412664" y="2126757"/>
                      <a:pt x="2837568" y="2017487"/>
                      <a:pt x="2506889" y="1867964"/>
                    </a:cubicBezTo>
                    <a:cubicBezTo>
                      <a:pt x="1580987" y="1673869"/>
                      <a:pt x="2725425" y="3197869"/>
                      <a:pt x="1014520" y="3161925"/>
                    </a:cubicBezTo>
                    <a:cubicBezTo>
                      <a:pt x="-14898" y="3061283"/>
                      <a:pt x="-138545" y="1873713"/>
                      <a:pt x="108747" y="1100212"/>
                    </a:cubicBezTo>
                    <a:cubicBezTo>
                      <a:pt x="278579" y="569148"/>
                      <a:pt x="774429" y="15339"/>
                      <a:pt x="1752672" y="312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Rectangle 30">
                <a:extLst>
                  <a:ext uri="{FF2B5EF4-FFF2-40B4-BE49-F238E27FC236}">
                    <a16:creationId xmlns:a16="http://schemas.microsoft.com/office/drawing/2014/main" id="{BF16F78F-6F4A-439E-95E2-319C2330CBD2}"/>
                  </a:ext>
                </a:extLst>
              </p:cNvPr>
              <p:cNvSpPr/>
              <p:nvPr/>
            </p:nvSpPr>
            <p:spPr>
              <a:xfrm>
                <a:off x="8165023" y="4979427"/>
                <a:ext cx="299435" cy="2985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AC165E7F-2C65-4B96-8281-9E6C7DD33656}"/>
                  </a:ext>
                </a:extLst>
              </p:cNvPr>
              <p:cNvSpPr/>
              <p:nvPr/>
            </p:nvSpPr>
            <p:spPr>
              <a:xfrm>
                <a:off x="8938584" y="5002802"/>
                <a:ext cx="303995" cy="303995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01869" y="2055482"/>
                    </a:moveTo>
                    <a:lnTo>
                      <a:pt x="869869" y="2055482"/>
                    </a:lnTo>
                    <a:lnTo>
                      <a:pt x="869869" y="2919482"/>
                    </a:lnTo>
                    <a:lnTo>
                      <a:pt x="401869" y="2919482"/>
                    </a:lnTo>
                    <a:close/>
                    <a:moveTo>
                      <a:pt x="1121949" y="1695482"/>
                    </a:moveTo>
                    <a:lnTo>
                      <a:pt x="1589949" y="1695482"/>
                    </a:lnTo>
                    <a:lnTo>
                      <a:pt x="1589949" y="2919482"/>
                    </a:lnTo>
                    <a:lnTo>
                      <a:pt x="1121949" y="2919482"/>
                    </a:lnTo>
                    <a:close/>
                    <a:moveTo>
                      <a:pt x="1842029" y="1335482"/>
                    </a:moveTo>
                    <a:lnTo>
                      <a:pt x="2310029" y="1335482"/>
                    </a:lnTo>
                    <a:lnTo>
                      <a:pt x="2310029" y="2919482"/>
                    </a:lnTo>
                    <a:lnTo>
                      <a:pt x="1842029" y="2919482"/>
                    </a:lnTo>
                    <a:close/>
                    <a:moveTo>
                      <a:pt x="2562109" y="975482"/>
                    </a:moveTo>
                    <a:lnTo>
                      <a:pt x="3030109" y="975482"/>
                    </a:lnTo>
                    <a:lnTo>
                      <a:pt x="3030109" y="2919482"/>
                    </a:lnTo>
                    <a:lnTo>
                      <a:pt x="2562109" y="2919482"/>
                    </a:lnTo>
                    <a:close/>
                    <a:moveTo>
                      <a:pt x="2321888" y="224805"/>
                    </a:moveTo>
                    <a:lnTo>
                      <a:pt x="2880631" y="247420"/>
                    </a:lnTo>
                    <a:lnTo>
                      <a:pt x="2620844" y="742612"/>
                    </a:lnTo>
                    <a:lnTo>
                      <a:pt x="2546105" y="613161"/>
                    </a:lnTo>
                    <a:lnTo>
                      <a:pt x="541555" y="1770488"/>
                    </a:lnTo>
                    <a:lnTo>
                      <a:pt x="392077" y="1511585"/>
                    </a:lnTo>
                    <a:lnTo>
                      <a:pt x="2396627" y="354257"/>
                    </a:lnTo>
                    <a:close/>
                    <a:moveTo>
                      <a:pt x="0" y="0"/>
                    </a:moveTo>
                    <a:lnTo>
                      <a:pt x="180000" y="0"/>
                    </a:lnTo>
                    <a:lnTo>
                      <a:pt x="180000" y="3059999"/>
                    </a:lnTo>
                    <a:lnTo>
                      <a:pt x="3240000" y="3059999"/>
                    </a:lnTo>
                    <a:lnTo>
                      <a:pt x="3240000" y="3239999"/>
                    </a:lnTo>
                    <a:lnTo>
                      <a:pt x="180000" y="3239999"/>
                    </a:lnTo>
                    <a:lnTo>
                      <a:pt x="180000" y="3240000"/>
                    </a:lnTo>
                    <a:lnTo>
                      <a:pt x="0" y="3240000"/>
                    </a:lnTo>
                    <a:lnTo>
                      <a:pt x="0" y="3239999"/>
                    </a:lnTo>
                    <a:lnTo>
                      <a:pt x="0" y="3059999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D81F190B-3A1B-4904-B241-A0DB873853B2}"/>
                  </a:ext>
                </a:extLst>
              </p:cNvPr>
              <p:cNvSpPr/>
              <p:nvPr/>
            </p:nvSpPr>
            <p:spPr>
              <a:xfrm rot="5400000">
                <a:off x="7546142" y="4554149"/>
                <a:ext cx="304400" cy="303996"/>
              </a:xfrm>
              <a:custGeom>
                <a:avLst/>
                <a:gdLst/>
                <a:ahLst/>
                <a:cxnLst/>
                <a:rect l="l" t="t" r="r" b="b"/>
                <a:pathLst>
                  <a:path w="3244313" h="3240000">
                    <a:moveTo>
                      <a:pt x="2055482" y="677891"/>
                    </a:moveTo>
                    <a:lnTo>
                      <a:pt x="2055482" y="209891"/>
                    </a:lnTo>
                    <a:lnTo>
                      <a:pt x="2919482" y="209891"/>
                    </a:lnTo>
                    <a:lnTo>
                      <a:pt x="2919482" y="677891"/>
                    </a:lnTo>
                    <a:close/>
                    <a:moveTo>
                      <a:pt x="1695482" y="1397971"/>
                    </a:moveTo>
                    <a:lnTo>
                      <a:pt x="1695482" y="929971"/>
                    </a:lnTo>
                    <a:lnTo>
                      <a:pt x="2919482" y="929971"/>
                    </a:lnTo>
                    <a:lnTo>
                      <a:pt x="2919482" y="1397971"/>
                    </a:lnTo>
                    <a:close/>
                    <a:moveTo>
                      <a:pt x="1335482" y="2118051"/>
                    </a:moveTo>
                    <a:lnTo>
                      <a:pt x="1335482" y="1650051"/>
                    </a:lnTo>
                    <a:lnTo>
                      <a:pt x="2919482" y="1650051"/>
                    </a:lnTo>
                    <a:lnTo>
                      <a:pt x="2919482" y="2118051"/>
                    </a:lnTo>
                    <a:close/>
                    <a:moveTo>
                      <a:pt x="975482" y="2838131"/>
                    </a:moveTo>
                    <a:lnTo>
                      <a:pt x="975482" y="2370131"/>
                    </a:lnTo>
                    <a:lnTo>
                      <a:pt x="2919482" y="2370131"/>
                    </a:lnTo>
                    <a:lnTo>
                      <a:pt x="2919482" y="2838131"/>
                    </a:lnTo>
                    <a:close/>
                    <a:moveTo>
                      <a:pt x="10788" y="2651034"/>
                    </a:moveTo>
                    <a:lnTo>
                      <a:pt x="1168116" y="646484"/>
                    </a:lnTo>
                    <a:lnTo>
                      <a:pt x="1038664" y="571745"/>
                    </a:lnTo>
                    <a:lnTo>
                      <a:pt x="1533856" y="311959"/>
                    </a:lnTo>
                    <a:lnTo>
                      <a:pt x="1556471" y="870701"/>
                    </a:lnTo>
                    <a:lnTo>
                      <a:pt x="1427019" y="795962"/>
                    </a:lnTo>
                    <a:lnTo>
                      <a:pt x="269691" y="2800512"/>
                    </a:lnTo>
                    <a:close/>
                    <a:moveTo>
                      <a:pt x="0" y="3240000"/>
                    </a:moveTo>
                    <a:lnTo>
                      <a:pt x="0" y="3060000"/>
                    </a:lnTo>
                    <a:lnTo>
                      <a:pt x="3064313" y="3060000"/>
                    </a:lnTo>
                    <a:lnTo>
                      <a:pt x="3064313" y="0"/>
                    </a:lnTo>
                    <a:lnTo>
                      <a:pt x="3244313" y="0"/>
                    </a:lnTo>
                    <a:lnTo>
                      <a:pt x="3244313" y="3240000"/>
                    </a:lnTo>
                    <a:lnTo>
                      <a:pt x="3240000" y="3240000"/>
                    </a:lnTo>
                    <a:lnTo>
                      <a:pt x="3064313" y="324000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Parallelogram 30">
                <a:extLst>
                  <a:ext uri="{FF2B5EF4-FFF2-40B4-BE49-F238E27FC236}">
                    <a16:creationId xmlns:a16="http://schemas.microsoft.com/office/drawing/2014/main" id="{22F590E1-3D5E-4407-904B-0F18C0E6973B}"/>
                  </a:ext>
                </a:extLst>
              </p:cNvPr>
              <p:cNvSpPr/>
              <p:nvPr/>
            </p:nvSpPr>
            <p:spPr>
              <a:xfrm flipH="1">
                <a:off x="10344895" y="4061811"/>
                <a:ext cx="331980" cy="33280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8012">
                    <a:moveTo>
                      <a:pt x="712553" y="858820"/>
                    </a:moveTo>
                    <a:cubicBezTo>
                      <a:pt x="727950" y="858820"/>
                      <a:pt x="743348" y="864694"/>
                      <a:pt x="755096" y="876443"/>
                    </a:cubicBezTo>
                    <a:lnTo>
                      <a:pt x="1193671" y="1315016"/>
                    </a:lnTo>
                    <a:lnTo>
                      <a:pt x="1509169" y="999517"/>
                    </a:lnTo>
                    <a:cubicBezTo>
                      <a:pt x="1509517" y="999169"/>
                      <a:pt x="1509868" y="998827"/>
                      <a:pt x="1510414" y="998691"/>
                    </a:cubicBezTo>
                    <a:lnTo>
                      <a:pt x="1518932" y="988592"/>
                    </a:lnTo>
                    <a:cubicBezTo>
                      <a:pt x="1531945" y="978263"/>
                      <a:pt x="1547912" y="974188"/>
                      <a:pt x="1563209" y="975946"/>
                    </a:cubicBezTo>
                    <a:cubicBezTo>
                      <a:pt x="1578505" y="977705"/>
                      <a:pt x="1593131" y="985299"/>
                      <a:pt x="1603459" y="998313"/>
                    </a:cubicBezTo>
                    <a:lnTo>
                      <a:pt x="1892346" y="1362277"/>
                    </a:lnTo>
                    <a:lnTo>
                      <a:pt x="2149759" y="1177067"/>
                    </a:lnTo>
                    <a:lnTo>
                      <a:pt x="2151621" y="1174867"/>
                    </a:lnTo>
                    <a:cubicBezTo>
                      <a:pt x="2159033" y="1169006"/>
                      <a:pt x="2167397" y="1165168"/>
                      <a:pt x="2176160" y="1163802"/>
                    </a:cubicBezTo>
                    <a:cubicBezTo>
                      <a:pt x="2177188" y="1163485"/>
                      <a:pt x="2178237" y="1163269"/>
                      <a:pt x="2179375" y="1163558"/>
                    </a:cubicBezTo>
                    <a:cubicBezTo>
                      <a:pt x="2184768" y="1161771"/>
                      <a:pt x="2190389" y="1161654"/>
                      <a:pt x="2195921" y="1162300"/>
                    </a:cubicBezTo>
                    <a:cubicBezTo>
                      <a:pt x="2196662" y="1162386"/>
                      <a:pt x="2197402" y="1162487"/>
                      <a:pt x="2198081" y="1162987"/>
                    </a:cubicBezTo>
                    <a:cubicBezTo>
                      <a:pt x="2202197" y="1163290"/>
                      <a:pt x="2206218" y="1164270"/>
                      <a:pt x="2209739" y="1166702"/>
                    </a:cubicBezTo>
                    <a:cubicBezTo>
                      <a:pt x="2213116" y="1166857"/>
                      <a:pt x="2216051" y="1168231"/>
                      <a:pt x="2218766" y="1170038"/>
                    </a:cubicBezTo>
                    <a:cubicBezTo>
                      <a:pt x="2225342" y="1173160"/>
                      <a:pt x="2231151" y="1177875"/>
                      <a:pt x="2235489" y="1184194"/>
                    </a:cubicBezTo>
                    <a:lnTo>
                      <a:pt x="2236132" y="1184737"/>
                    </a:lnTo>
                    <a:lnTo>
                      <a:pt x="2236287" y="1184934"/>
                    </a:lnTo>
                    <a:lnTo>
                      <a:pt x="2238712" y="1187183"/>
                    </a:lnTo>
                    <a:cubicBezTo>
                      <a:pt x="2239115" y="1187744"/>
                      <a:pt x="2239507" y="1188310"/>
                      <a:pt x="2239574" y="1189090"/>
                    </a:cubicBezTo>
                    <a:lnTo>
                      <a:pt x="2540580" y="1569705"/>
                    </a:lnTo>
                    <a:cubicBezTo>
                      <a:pt x="2561191" y="1595768"/>
                      <a:pt x="2556772" y="1633604"/>
                      <a:pt x="2530710" y="1654215"/>
                    </a:cubicBezTo>
                    <a:cubicBezTo>
                      <a:pt x="2504647" y="1674827"/>
                      <a:pt x="2466811" y="1670408"/>
                      <a:pt x="2446199" y="1644345"/>
                    </a:cubicBezTo>
                    <a:lnTo>
                      <a:pt x="2177884" y="1305067"/>
                    </a:lnTo>
                    <a:lnTo>
                      <a:pt x="1934804" y="1479967"/>
                    </a:lnTo>
                    <a:cubicBezTo>
                      <a:pt x="1927367" y="1485317"/>
                      <a:pt x="1919123" y="1488726"/>
                      <a:pt x="1910598" y="1489881"/>
                    </a:cubicBezTo>
                    <a:cubicBezTo>
                      <a:pt x="1885257" y="1507791"/>
                      <a:pt x="1850121" y="1502627"/>
                      <a:pt x="1830495" y="1477903"/>
                    </a:cubicBezTo>
                    <a:lnTo>
                      <a:pt x="1551924" y="1126933"/>
                    </a:lnTo>
                    <a:lnTo>
                      <a:pt x="1239041" y="1439816"/>
                    </a:lnTo>
                    <a:cubicBezTo>
                      <a:pt x="1226569" y="1452288"/>
                      <a:pt x="1209983" y="1458139"/>
                      <a:pt x="1193674" y="1456888"/>
                    </a:cubicBezTo>
                    <a:cubicBezTo>
                      <a:pt x="1177363" y="1458142"/>
                      <a:pt x="1160774" y="1452290"/>
                      <a:pt x="1148301" y="1439816"/>
                    </a:cubicBezTo>
                    <a:lnTo>
                      <a:pt x="670011" y="961527"/>
                    </a:lnTo>
                    <a:cubicBezTo>
                      <a:pt x="646515" y="938031"/>
                      <a:pt x="646515" y="899938"/>
                      <a:pt x="670011" y="876442"/>
                    </a:cubicBezTo>
                    <a:cubicBezTo>
                      <a:pt x="681760" y="864694"/>
                      <a:pt x="697157" y="858820"/>
                      <a:pt x="712553" y="858820"/>
                    </a:cubicBezTo>
                    <a:close/>
                    <a:moveTo>
                      <a:pt x="2790000" y="699581"/>
                    </a:moveTo>
                    <a:lnTo>
                      <a:pt x="450000" y="699581"/>
                    </a:lnTo>
                    <a:lnTo>
                      <a:pt x="450000" y="1851581"/>
                    </a:lnTo>
                    <a:lnTo>
                      <a:pt x="2790000" y="1851581"/>
                    </a:lnTo>
                    <a:close/>
                    <a:moveTo>
                      <a:pt x="2987972" y="519497"/>
                    </a:moveTo>
                    <a:lnTo>
                      <a:pt x="2987972" y="2031665"/>
                    </a:lnTo>
                    <a:lnTo>
                      <a:pt x="252028" y="2031665"/>
                    </a:lnTo>
                    <a:lnTo>
                      <a:pt x="252028" y="519497"/>
                    </a:lnTo>
                    <a:close/>
                    <a:moveTo>
                      <a:pt x="1620000" y="0"/>
                    </a:moveTo>
                    <a:cubicBezTo>
                      <a:pt x="1540462" y="0"/>
                      <a:pt x="1475984" y="64478"/>
                      <a:pt x="1475984" y="144016"/>
                    </a:cubicBezTo>
                    <a:lnTo>
                      <a:pt x="1475984" y="267469"/>
                    </a:lnTo>
                    <a:lnTo>
                      <a:pt x="0" y="267469"/>
                    </a:lnTo>
                    <a:lnTo>
                      <a:pt x="0" y="2283693"/>
                    </a:lnTo>
                    <a:lnTo>
                      <a:pt x="852101" y="2283693"/>
                    </a:lnTo>
                    <a:lnTo>
                      <a:pt x="323771" y="3248012"/>
                    </a:lnTo>
                    <a:lnTo>
                      <a:pt x="621526" y="3248012"/>
                    </a:lnTo>
                    <a:lnTo>
                      <a:pt x="1149856" y="2283693"/>
                    </a:lnTo>
                    <a:lnTo>
                      <a:pt x="2090146" y="2283693"/>
                    </a:lnTo>
                    <a:lnTo>
                      <a:pt x="2618476" y="3248012"/>
                    </a:lnTo>
                    <a:lnTo>
                      <a:pt x="2916231" y="3248012"/>
                    </a:lnTo>
                    <a:lnTo>
                      <a:pt x="2387901" y="2283693"/>
                    </a:lnTo>
                    <a:lnTo>
                      <a:pt x="3240000" y="2283693"/>
                    </a:lnTo>
                    <a:lnTo>
                      <a:pt x="3240000" y="267469"/>
                    </a:lnTo>
                    <a:lnTo>
                      <a:pt x="1764016" y="267469"/>
                    </a:lnTo>
                    <a:lnTo>
                      <a:pt x="1764016" y="144016"/>
                    </a:lnTo>
                    <a:cubicBezTo>
                      <a:pt x="1764016" y="64478"/>
                      <a:pt x="1699538" y="0"/>
                      <a:pt x="162000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Block Arc 14">
                <a:extLst>
                  <a:ext uri="{FF2B5EF4-FFF2-40B4-BE49-F238E27FC236}">
                    <a16:creationId xmlns:a16="http://schemas.microsoft.com/office/drawing/2014/main" id="{FD7B148F-CEFC-4926-8D4F-087670A03B2C}"/>
                  </a:ext>
                </a:extLst>
              </p:cNvPr>
              <p:cNvSpPr/>
              <p:nvPr/>
            </p:nvSpPr>
            <p:spPr>
              <a:xfrm rot="16200000">
                <a:off x="7269861" y="2143680"/>
                <a:ext cx="339474" cy="33969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arallelogram 15">
                <a:extLst>
                  <a:ext uri="{FF2B5EF4-FFF2-40B4-BE49-F238E27FC236}">
                    <a16:creationId xmlns:a16="http://schemas.microsoft.com/office/drawing/2014/main" id="{67B5C4F6-0BC8-4E9F-AD2B-3CE1A75258B8}"/>
                  </a:ext>
                </a:extLst>
              </p:cNvPr>
              <p:cNvSpPr/>
              <p:nvPr/>
            </p:nvSpPr>
            <p:spPr>
              <a:xfrm rot="16200000">
                <a:off x="9619553" y="4703718"/>
                <a:ext cx="385993" cy="417824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Round Same Side Corner Rectangle 21">
                <a:extLst>
                  <a:ext uri="{FF2B5EF4-FFF2-40B4-BE49-F238E27FC236}">
                    <a16:creationId xmlns:a16="http://schemas.microsoft.com/office/drawing/2014/main" id="{F0B70C72-E30D-40B7-B036-09AC7E40CB4D}"/>
                  </a:ext>
                </a:extLst>
              </p:cNvPr>
              <p:cNvSpPr/>
              <p:nvPr/>
            </p:nvSpPr>
            <p:spPr>
              <a:xfrm rot="10800000">
                <a:off x="9325150" y="4934469"/>
                <a:ext cx="249263" cy="281479"/>
              </a:xfrm>
              <a:custGeom>
                <a:avLst/>
                <a:gdLst/>
                <a:ahLst/>
                <a:cxnLst/>
                <a:rect l="l" t="t" r="r" b="b"/>
                <a:pathLst>
                  <a:path w="2880320" h="3252576">
                    <a:moveTo>
                      <a:pt x="612726" y="2220771"/>
                    </a:moveTo>
                    <a:cubicBezTo>
                      <a:pt x="662432" y="2220771"/>
                      <a:pt x="702726" y="2180477"/>
                      <a:pt x="702726" y="2130771"/>
                    </a:cubicBezTo>
                    <a:lnTo>
                      <a:pt x="702726" y="438771"/>
                    </a:lnTo>
                    <a:cubicBezTo>
                      <a:pt x="702726" y="389065"/>
                      <a:pt x="662432" y="348771"/>
                      <a:pt x="612726" y="348771"/>
                    </a:cubicBezTo>
                    <a:cubicBezTo>
                      <a:pt x="563020" y="348771"/>
                      <a:pt x="522726" y="389065"/>
                      <a:pt x="522726" y="438771"/>
                    </a:cubicBezTo>
                    <a:lnTo>
                      <a:pt x="522726" y="2130771"/>
                    </a:lnTo>
                    <a:cubicBezTo>
                      <a:pt x="522726" y="2180477"/>
                      <a:pt x="563020" y="2220771"/>
                      <a:pt x="612726" y="2220771"/>
                    </a:cubicBezTo>
                    <a:close/>
                    <a:moveTo>
                      <a:pt x="1188790" y="2220771"/>
                    </a:moveTo>
                    <a:cubicBezTo>
                      <a:pt x="1238496" y="2220771"/>
                      <a:pt x="1278790" y="2180477"/>
                      <a:pt x="1278790" y="2130771"/>
                    </a:cubicBezTo>
                    <a:lnTo>
                      <a:pt x="1278790" y="438771"/>
                    </a:lnTo>
                    <a:cubicBezTo>
                      <a:pt x="1278790" y="389065"/>
                      <a:pt x="1238496" y="348771"/>
                      <a:pt x="1188790" y="348771"/>
                    </a:cubicBezTo>
                    <a:cubicBezTo>
                      <a:pt x="1139084" y="348771"/>
                      <a:pt x="1098790" y="389065"/>
                      <a:pt x="1098790" y="438771"/>
                    </a:cubicBezTo>
                    <a:lnTo>
                      <a:pt x="1098790" y="2130771"/>
                    </a:lnTo>
                    <a:cubicBezTo>
                      <a:pt x="1098790" y="2180477"/>
                      <a:pt x="1139084" y="2220771"/>
                      <a:pt x="1188790" y="2220771"/>
                    </a:cubicBezTo>
                    <a:close/>
                    <a:moveTo>
                      <a:pt x="1764854" y="2220771"/>
                    </a:moveTo>
                    <a:cubicBezTo>
                      <a:pt x="1814560" y="2220771"/>
                      <a:pt x="1854854" y="2180477"/>
                      <a:pt x="1854854" y="2130771"/>
                    </a:cubicBezTo>
                    <a:lnTo>
                      <a:pt x="1854854" y="438771"/>
                    </a:lnTo>
                    <a:cubicBezTo>
                      <a:pt x="1854854" y="389065"/>
                      <a:pt x="1814560" y="348771"/>
                      <a:pt x="1764854" y="348771"/>
                    </a:cubicBezTo>
                    <a:cubicBezTo>
                      <a:pt x="1715148" y="348771"/>
                      <a:pt x="1674854" y="389065"/>
                      <a:pt x="1674854" y="438771"/>
                    </a:cubicBezTo>
                    <a:lnTo>
                      <a:pt x="1674854" y="2130771"/>
                    </a:lnTo>
                    <a:cubicBezTo>
                      <a:pt x="1674854" y="2180477"/>
                      <a:pt x="1715148" y="2220771"/>
                      <a:pt x="1764854" y="2220771"/>
                    </a:cubicBezTo>
                    <a:close/>
                    <a:moveTo>
                      <a:pt x="2340918" y="2220771"/>
                    </a:moveTo>
                    <a:cubicBezTo>
                      <a:pt x="2390624" y="2220771"/>
                      <a:pt x="2430918" y="2180477"/>
                      <a:pt x="2430918" y="2130771"/>
                    </a:cubicBezTo>
                    <a:lnTo>
                      <a:pt x="2430918" y="438771"/>
                    </a:lnTo>
                    <a:cubicBezTo>
                      <a:pt x="2430918" y="389065"/>
                      <a:pt x="2390624" y="348771"/>
                      <a:pt x="2340918" y="348771"/>
                    </a:cubicBezTo>
                    <a:cubicBezTo>
                      <a:pt x="2291212" y="348771"/>
                      <a:pt x="2250918" y="389065"/>
                      <a:pt x="2250918" y="438771"/>
                    </a:cubicBezTo>
                    <a:lnTo>
                      <a:pt x="2250918" y="2130771"/>
                    </a:lnTo>
                    <a:cubicBezTo>
                      <a:pt x="2250918" y="2180477"/>
                      <a:pt x="2291212" y="2220771"/>
                      <a:pt x="2340918" y="2220771"/>
                    </a:cubicBezTo>
                    <a:close/>
                    <a:moveTo>
                      <a:pt x="2784182" y="2519920"/>
                    </a:moveTo>
                    <a:lnTo>
                      <a:pt x="96136" y="2519920"/>
                    </a:lnTo>
                    <a:lnTo>
                      <a:pt x="96136" y="419995"/>
                    </a:lnTo>
                    <a:cubicBezTo>
                      <a:pt x="96136" y="188038"/>
                      <a:pt x="284174" y="0"/>
                      <a:pt x="516131" y="0"/>
                    </a:cubicBezTo>
                    <a:lnTo>
                      <a:pt x="2364187" y="0"/>
                    </a:lnTo>
                    <a:cubicBezTo>
                      <a:pt x="2596144" y="0"/>
                      <a:pt x="2784182" y="188038"/>
                      <a:pt x="2784182" y="419995"/>
                    </a:cubicBezTo>
                    <a:close/>
                    <a:moveTo>
                      <a:pt x="1687966" y="3252576"/>
                    </a:moveTo>
                    <a:lnTo>
                      <a:pt x="1192350" y="3252576"/>
                    </a:lnTo>
                    <a:cubicBezTo>
                      <a:pt x="1129224" y="3252576"/>
                      <a:pt x="1078050" y="3201402"/>
                      <a:pt x="1078050" y="3138276"/>
                    </a:cubicBezTo>
                    <a:lnTo>
                      <a:pt x="1078050" y="3023976"/>
                    </a:lnTo>
                    <a:lnTo>
                      <a:pt x="60008" y="3023976"/>
                    </a:lnTo>
                    <a:cubicBezTo>
                      <a:pt x="26866" y="3023976"/>
                      <a:pt x="0" y="2997110"/>
                      <a:pt x="0" y="2963968"/>
                    </a:cubicBezTo>
                    <a:lnTo>
                      <a:pt x="0" y="2723944"/>
                    </a:lnTo>
                    <a:cubicBezTo>
                      <a:pt x="0" y="2690802"/>
                      <a:pt x="26866" y="2663936"/>
                      <a:pt x="60008" y="2663936"/>
                    </a:cubicBezTo>
                    <a:lnTo>
                      <a:pt x="2820312" y="2663936"/>
                    </a:lnTo>
                    <a:cubicBezTo>
                      <a:pt x="2853454" y="2663936"/>
                      <a:pt x="2880320" y="2690802"/>
                      <a:pt x="2880320" y="2723944"/>
                    </a:cubicBezTo>
                    <a:lnTo>
                      <a:pt x="2880320" y="2963968"/>
                    </a:lnTo>
                    <a:cubicBezTo>
                      <a:pt x="2880320" y="2997110"/>
                      <a:pt x="2853454" y="3023976"/>
                      <a:pt x="2820312" y="3023976"/>
                    </a:cubicBezTo>
                    <a:lnTo>
                      <a:pt x="1802266" y="3023976"/>
                    </a:lnTo>
                    <a:lnTo>
                      <a:pt x="1802266" y="3138276"/>
                    </a:lnTo>
                    <a:cubicBezTo>
                      <a:pt x="1802266" y="3201402"/>
                      <a:pt x="1751092" y="3252576"/>
                      <a:pt x="1687966" y="325257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26">
                <a:extLst>
                  <a:ext uri="{FF2B5EF4-FFF2-40B4-BE49-F238E27FC236}">
                    <a16:creationId xmlns:a16="http://schemas.microsoft.com/office/drawing/2014/main" id="{81F7A771-25BA-4859-999B-AE41D1D2DA67}"/>
                  </a:ext>
                </a:extLst>
              </p:cNvPr>
              <p:cNvSpPr/>
              <p:nvPr/>
            </p:nvSpPr>
            <p:spPr>
              <a:xfrm>
                <a:off x="7933565" y="1595643"/>
                <a:ext cx="304585" cy="363487"/>
              </a:xfrm>
              <a:custGeom>
                <a:avLst/>
                <a:gdLst/>
                <a:ahLst/>
                <a:cxnLst/>
                <a:rect l="l" t="t" r="r" b="b"/>
                <a:pathLst>
                  <a:path w="2543357" h="3035197">
                    <a:moveTo>
                      <a:pt x="1932497" y="885460"/>
                    </a:moveTo>
                    <a:lnTo>
                      <a:pt x="1858608" y="981586"/>
                    </a:lnTo>
                    <a:cubicBezTo>
                      <a:pt x="2087948" y="1157874"/>
                      <a:pt x="2221364" y="1431493"/>
                      <a:pt x="2219022" y="1720748"/>
                    </a:cubicBezTo>
                    <a:lnTo>
                      <a:pt x="2340261" y="1721729"/>
                    </a:lnTo>
                    <a:cubicBezTo>
                      <a:pt x="2342911" y="1394473"/>
                      <a:pt x="2191967" y="1084907"/>
                      <a:pt x="1932497" y="885460"/>
                    </a:cubicBezTo>
                    <a:close/>
                    <a:moveTo>
                      <a:pt x="1028922" y="281987"/>
                    </a:moveTo>
                    <a:cubicBezTo>
                      <a:pt x="1157068" y="321344"/>
                      <a:pt x="1128134" y="299573"/>
                      <a:pt x="1193247" y="332230"/>
                    </a:cubicBezTo>
                    <a:cubicBezTo>
                      <a:pt x="1269854" y="451410"/>
                      <a:pt x="1301375" y="602654"/>
                      <a:pt x="1295736" y="739575"/>
                    </a:cubicBezTo>
                    <a:cubicBezTo>
                      <a:pt x="1418781" y="730097"/>
                      <a:pt x="1391656" y="622269"/>
                      <a:pt x="1842154" y="674175"/>
                    </a:cubicBezTo>
                    <a:cubicBezTo>
                      <a:pt x="2251963" y="725703"/>
                      <a:pt x="2543357" y="1202505"/>
                      <a:pt x="2543357" y="1911138"/>
                    </a:cubicBezTo>
                    <a:cubicBezTo>
                      <a:pt x="2543357" y="2619771"/>
                      <a:pt x="2228290" y="3174439"/>
                      <a:pt x="1189012" y="3004227"/>
                    </a:cubicBezTo>
                    <a:cubicBezTo>
                      <a:pt x="266689" y="3142266"/>
                      <a:pt x="99973" y="2479414"/>
                      <a:pt x="24671" y="2089269"/>
                    </a:cubicBezTo>
                    <a:cubicBezTo>
                      <a:pt x="-50631" y="1699124"/>
                      <a:pt x="9514" y="922425"/>
                      <a:pt x="737199" y="663358"/>
                    </a:cubicBezTo>
                    <a:cubicBezTo>
                      <a:pt x="1021153" y="585721"/>
                      <a:pt x="1093645" y="690425"/>
                      <a:pt x="1216376" y="728497"/>
                    </a:cubicBezTo>
                    <a:cubicBezTo>
                      <a:pt x="1183268" y="569368"/>
                      <a:pt x="1135766" y="458984"/>
                      <a:pt x="1028922" y="281987"/>
                    </a:cubicBezTo>
                    <a:close/>
                    <a:moveTo>
                      <a:pt x="1919942" y="47"/>
                    </a:moveTo>
                    <a:cubicBezTo>
                      <a:pt x="2086542" y="1491"/>
                      <a:pt x="2263938" y="35583"/>
                      <a:pt x="2350876" y="60453"/>
                    </a:cubicBezTo>
                    <a:cubicBezTo>
                      <a:pt x="2672784" y="174000"/>
                      <a:pt x="2321773" y="213881"/>
                      <a:pt x="2220060" y="345654"/>
                    </a:cubicBezTo>
                    <a:cubicBezTo>
                      <a:pt x="2118347" y="477427"/>
                      <a:pt x="2005019" y="609932"/>
                      <a:pt x="1770740" y="609932"/>
                    </a:cubicBezTo>
                    <a:lnTo>
                      <a:pt x="1326444" y="614956"/>
                    </a:lnTo>
                    <a:lnTo>
                      <a:pt x="1346541" y="320533"/>
                    </a:lnTo>
                    <a:cubicBezTo>
                      <a:pt x="1401807" y="115484"/>
                      <a:pt x="1563158" y="44336"/>
                      <a:pt x="1760692" y="11037"/>
                    </a:cubicBezTo>
                    <a:cubicBezTo>
                      <a:pt x="1810076" y="2712"/>
                      <a:pt x="1864409" y="-434"/>
                      <a:pt x="1919942" y="47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3B9FB93F-E80B-4CDD-BFAC-53E4A9CD1362}"/>
                  </a:ext>
                </a:extLst>
              </p:cNvPr>
              <p:cNvSpPr/>
              <p:nvPr/>
            </p:nvSpPr>
            <p:spPr>
              <a:xfrm>
                <a:off x="6931930" y="2979449"/>
                <a:ext cx="327961" cy="300401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Rounded Rectangle 10">
                <a:extLst>
                  <a:ext uri="{FF2B5EF4-FFF2-40B4-BE49-F238E27FC236}">
                    <a16:creationId xmlns:a16="http://schemas.microsoft.com/office/drawing/2014/main" id="{7C893470-367D-482A-88F3-F5E628598EF5}"/>
                  </a:ext>
                </a:extLst>
              </p:cNvPr>
              <p:cNvSpPr/>
              <p:nvPr/>
            </p:nvSpPr>
            <p:spPr>
              <a:xfrm>
                <a:off x="8756997" y="1477406"/>
                <a:ext cx="239919" cy="317505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240000">
                    <a:moveTo>
                      <a:pt x="1358676" y="2676152"/>
                    </a:moveTo>
                    <a:cubicBezTo>
                      <a:pt x="1327753" y="2676152"/>
                      <a:pt x="1302685" y="2701220"/>
                      <a:pt x="1302685" y="2732143"/>
                    </a:cubicBezTo>
                    <a:lnTo>
                      <a:pt x="1302685" y="2956101"/>
                    </a:lnTo>
                    <a:cubicBezTo>
                      <a:pt x="1302685" y="2987024"/>
                      <a:pt x="1327753" y="3012092"/>
                      <a:pt x="1358676" y="3012092"/>
                    </a:cubicBezTo>
                    <a:lnTo>
                      <a:pt x="1582634" y="3012092"/>
                    </a:lnTo>
                    <a:cubicBezTo>
                      <a:pt x="1613557" y="3012092"/>
                      <a:pt x="1638625" y="2987024"/>
                      <a:pt x="1638625" y="2956101"/>
                    </a:cubicBezTo>
                    <a:lnTo>
                      <a:pt x="1638625" y="2732143"/>
                    </a:lnTo>
                    <a:cubicBezTo>
                      <a:pt x="1638625" y="2701220"/>
                      <a:pt x="1613557" y="2676152"/>
                      <a:pt x="1582634" y="2676152"/>
                    </a:cubicBezTo>
                    <a:close/>
                    <a:moveTo>
                      <a:pt x="837062" y="2676152"/>
                    </a:moveTo>
                    <a:cubicBezTo>
                      <a:pt x="806139" y="2676152"/>
                      <a:pt x="781071" y="2701220"/>
                      <a:pt x="781071" y="2732143"/>
                    </a:cubicBezTo>
                    <a:lnTo>
                      <a:pt x="781071" y="2956101"/>
                    </a:lnTo>
                    <a:cubicBezTo>
                      <a:pt x="781071" y="2987024"/>
                      <a:pt x="806139" y="3012092"/>
                      <a:pt x="837062" y="3012092"/>
                    </a:cubicBezTo>
                    <a:lnTo>
                      <a:pt x="1061020" y="3012092"/>
                    </a:lnTo>
                    <a:cubicBezTo>
                      <a:pt x="1091943" y="3012092"/>
                      <a:pt x="1117011" y="2987024"/>
                      <a:pt x="1117011" y="2956101"/>
                    </a:cubicBezTo>
                    <a:lnTo>
                      <a:pt x="1117011" y="2732143"/>
                    </a:lnTo>
                    <a:cubicBezTo>
                      <a:pt x="1117011" y="2701220"/>
                      <a:pt x="1091943" y="2676152"/>
                      <a:pt x="1061020" y="2676152"/>
                    </a:cubicBezTo>
                    <a:close/>
                    <a:moveTo>
                      <a:pt x="315448" y="2676152"/>
                    </a:moveTo>
                    <a:cubicBezTo>
                      <a:pt x="284525" y="2676152"/>
                      <a:pt x="259457" y="2701220"/>
                      <a:pt x="259457" y="2732143"/>
                    </a:cubicBezTo>
                    <a:lnTo>
                      <a:pt x="259457" y="2956101"/>
                    </a:lnTo>
                    <a:cubicBezTo>
                      <a:pt x="259457" y="2987024"/>
                      <a:pt x="284525" y="3012092"/>
                      <a:pt x="315448" y="3012092"/>
                    </a:cubicBezTo>
                    <a:lnTo>
                      <a:pt x="539406" y="3012092"/>
                    </a:lnTo>
                    <a:cubicBezTo>
                      <a:pt x="570329" y="3012092"/>
                      <a:pt x="595397" y="2987024"/>
                      <a:pt x="595397" y="2956101"/>
                    </a:cubicBezTo>
                    <a:lnTo>
                      <a:pt x="595397" y="2732143"/>
                    </a:lnTo>
                    <a:cubicBezTo>
                      <a:pt x="595397" y="2701220"/>
                      <a:pt x="570329" y="2676152"/>
                      <a:pt x="539406" y="2676152"/>
                    </a:cubicBezTo>
                    <a:close/>
                    <a:moveTo>
                      <a:pt x="1880291" y="2179832"/>
                    </a:moveTo>
                    <a:cubicBezTo>
                      <a:pt x="1849368" y="2179832"/>
                      <a:pt x="1824300" y="2204900"/>
                      <a:pt x="1824300" y="2235823"/>
                    </a:cubicBezTo>
                    <a:lnTo>
                      <a:pt x="1824300" y="2956101"/>
                    </a:lnTo>
                    <a:cubicBezTo>
                      <a:pt x="1824300" y="2987024"/>
                      <a:pt x="1849368" y="3012092"/>
                      <a:pt x="1880291" y="3012092"/>
                    </a:cubicBezTo>
                    <a:lnTo>
                      <a:pt x="2104249" y="3012092"/>
                    </a:lnTo>
                    <a:cubicBezTo>
                      <a:pt x="2135172" y="3012092"/>
                      <a:pt x="2160240" y="2987024"/>
                      <a:pt x="2160240" y="2956101"/>
                    </a:cubicBezTo>
                    <a:lnTo>
                      <a:pt x="2160240" y="2235823"/>
                    </a:lnTo>
                    <a:cubicBezTo>
                      <a:pt x="2160240" y="2204900"/>
                      <a:pt x="2135172" y="2179832"/>
                      <a:pt x="2104249" y="2179832"/>
                    </a:cubicBezTo>
                    <a:close/>
                    <a:moveTo>
                      <a:pt x="1358676" y="2179832"/>
                    </a:moveTo>
                    <a:cubicBezTo>
                      <a:pt x="1327753" y="2179832"/>
                      <a:pt x="1302685" y="2204900"/>
                      <a:pt x="1302685" y="2235823"/>
                    </a:cubicBezTo>
                    <a:lnTo>
                      <a:pt x="1302685" y="2459781"/>
                    </a:lnTo>
                    <a:cubicBezTo>
                      <a:pt x="1302685" y="2490704"/>
                      <a:pt x="1327753" y="2515772"/>
                      <a:pt x="1358676" y="2515772"/>
                    </a:cubicBezTo>
                    <a:lnTo>
                      <a:pt x="1582634" y="2515772"/>
                    </a:lnTo>
                    <a:cubicBezTo>
                      <a:pt x="1613557" y="2515772"/>
                      <a:pt x="1638625" y="2490704"/>
                      <a:pt x="1638625" y="2459781"/>
                    </a:cubicBezTo>
                    <a:lnTo>
                      <a:pt x="1638625" y="2235823"/>
                    </a:lnTo>
                    <a:cubicBezTo>
                      <a:pt x="1638625" y="2204900"/>
                      <a:pt x="1613557" y="2179832"/>
                      <a:pt x="1582634" y="2179832"/>
                    </a:cubicBezTo>
                    <a:close/>
                    <a:moveTo>
                      <a:pt x="837062" y="2179832"/>
                    </a:moveTo>
                    <a:cubicBezTo>
                      <a:pt x="806139" y="2179832"/>
                      <a:pt x="781071" y="2204900"/>
                      <a:pt x="781071" y="2235823"/>
                    </a:cubicBezTo>
                    <a:lnTo>
                      <a:pt x="781071" y="2459781"/>
                    </a:lnTo>
                    <a:cubicBezTo>
                      <a:pt x="781071" y="2490704"/>
                      <a:pt x="806139" y="2515772"/>
                      <a:pt x="837062" y="2515772"/>
                    </a:cubicBezTo>
                    <a:lnTo>
                      <a:pt x="1061020" y="2515772"/>
                    </a:lnTo>
                    <a:cubicBezTo>
                      <a:pt x="1091943" y="2515772"/>
                      <a:pt x="1117011" y="2490704"/>
                      <a:pt x="1117011" y="2459781"/>
                    </a:cubicBezTo>
                    <a:lnTo>
                      <a:pt x="1117011" y="2235823"/>
                    </a:lnTo>
                    <a:cubicBezTo>
                      <a:pt x="1117011" y="2204900"/>
                      <a:pt x="1091943" y="2179832"/>
                      <a:pt x="1061020" y="2179832"/>
                    </a:cubicBezTo>
                    <a:close/>
                    <a:moveTo>
                      <a:pt x="315448" y="2179832"/>
                    </a:moveTo>
                    <a:cubicBezTo>
                      <a:pt x="284525" y="2179832"/>
                      <a:pt x="259457" y="2204900"/>
                      <a:pt x="259457" y="2235823"/>
                    </a:cubicBezTo>
                    <a:lnTo>
                      <a:pt x="259457" y="2459781"/>
                    </a:lnTo>
                    <a:cubicBezTo>
                      <a:pt x="259457" y="2490704"/>
                      <a:pt x="284525" y="2515772"/>
                      <a:pt x="315448" y="2515772"/>
                    </a:cubicBezTo>
                    <a:lnTo>
                      <a:pt x="539406" y="2515772"/>
                    </a:lnTo>
                    <a:cubicBezTo>
                      <a:pt x="570329" y="2515772"/>
                      <a:pt x="595397" y="2490704"/>
                      <a:pt x="595397" y="2459781"/>
                    </a:cubicBezTo>
                    <a:lnTo>
                      <a:pt x="595397" y="2235823"/>
                    </a:lnTo>
                    <a:cubicBezTo>
                      <a:pt x="595397" y="2204900"/>
                      <a:pt x="570329" y="2179832"/>
                      <a:pt x="539406" y="2179832"/>
                    </a:cubicBezTo>
                    <a:close/>
                    <a:moveTo>
                      <a:pt x="1880291" y="1683512"/>
                    </a:moveTo>
                    <a:cubicBezTo>
                      <a:pt x="1849368" y="1683512"/>
                      <a:pt x="1824300" y="1708580"/>
                      <a:pt x="1824300" y="1739503"/>
                    </a:cubicBezTo>
                    <a:lnTo>
                      <a:pt x="1824300" y="1963461"/>
                    </a:lnTo>
                    <a:cubicBezTo>
                      <a:pt x="1824300" y="1994384"/>
                      <a:pt x="1849368" y="2019452"/>
                      <a:pt x="1880291" y="2019452"/>
                    </a:cubicBezTo>
                    <a:lnTo>
                      <a:pt x="2104249" y="2019452"/>
                    </a:lnTo>
                    <a:cubicBezTo>
                      <a:pt x="2135172" y="2019452"/>
                      <a:pt x="2160240" y="1994384"/>
                      <a:pt x="2160240" y="1963461"/>
                    </a:cubicBezTo>
                    <a:lnTo>
                      <a:pt x="2160240" y="1739503"/>
                    </a:lnTo>
                    <a:cubicBezTo>
                      <a:pt x="2160240" y="1708580"/>
                      <a:pt x="2135172" y="1683512"/>
                      <a:pt x="2104249" y="1683512"/>
                    </a:cubicBezTo>
                    <a:close/>
                    <a:moveTo>
                      <a:pt x="1358676" y="1683512"/>
                    </a:moveTo>
                    <a:cubicBezTo>
                      <a:pt x="1327753" y="1683512"/>
                      <a:pt x="1302685" y="1708580"/>
                      <a:pt x="1302685" y="1739503"/>
                    </a:cubicBezTo>
                    <a:lnTo>
                      <a:pt x="1302685" y="1963461"/>
                    </a:lnTo>
                    <a:cubicBezTo>
                      <a:pt x="1302685" y="1994384"/>
                      <a:pt x="1327753" y="2019452"/>
                      <a:pt x="1358676" y="2019452"/>
                    </a:cubicBezTo>
                    <a:lnTo>
                      <a:pt x="1582634" y="2019452"/>
                    </a:lnTo>
                    <a:cubicBezTo>
                      <a:pt x="1613557" y="2019452"/>
                      <a:pt x="1638625" y="1994384"/>
                      <a:pt x="1638625" y="1963461"/>
                    </a:cubicBezTo>
                    <a:lnTo>
                      <a:pt x="1638625" y="1739503"/>
                    </a:lnTo>
                    <a:cubicBezTo>
                      <a:pt x="1638625" y="1708580"/>
                      <a:pt x="1613557" y="1683512"/>
                      <a:pt x="1582634" y="1683512"/>
                    </a:cubicBezTo>
                    <a:close/>
                    <a:moveTo>
                      <a:pt x="837062" y="1683512"/>
                    </a:moveTo>
                    <a:cubicBezTo>
                      <a:pt x="806139" y="1683512"/>
                      <a:pt x="781071" y="1708580"/>
                      <a:pt x="781071" y="1739503"/>
                    </a:cubicBezTo>
                    <a:lnTo>
                      <a:pt x="781071" y="1963461"/>
                    </a:lnTo>
                    <a:cubicBezTo>
                      <a:pt x="781071" y="1994384"/>
                      <a:pt x="806139" y="2019452"/>
                      <a:pt x="837062" y="2019452"/>
                    </a:cubicBezTo>
                    <a:lnTo>
                      <a:pt x="1061020" y="2019452"/>
                    </a:lnTo>
                    <a:cubicBezTo>
                      <a:pt x="1091943" y="2019452"/>
                      <a:pt x="1117011" y="1994384"/>
                      <a:pt x="1117011" y="1963461"/>
                    </a:cubicBezTo>
                    <a:lnTo>
                      <a:pt x="1117011" y="1739503"/>
                    </a:lnTo>
                    <a:cubicBezTo>
                      <a:pt x="1117011" y="1708580"/>
                      <a:pt x="1091943" y="1683512"/>
                      <a:pt x="1061020" y="1683512"/>
                    </a:cubicBezTo>
                    <a:close/>
                    <a:moveTo>
                      <a:pt x="315448" y="1683512"/>
                    </a:moveTo>
                    <a:cubicBezTo>
                      <a:pt x="284525" y="1683512"/>
                      <a:pt x="259457" y="1708580"/>
                      <a:pt x="259457" y="1739503"/>
                    </a:cubicBezTo>
                    <a:lnTo>
                      <a:pt x="259457" y="1963461"/>
                    </a:lnTo>
                    <a:cubicBezTo>
                      <a:pt x="259457" y="1994384"/>
                      <a:pt x="284525" y="2019452"/>
                      <a:pt x="315448" y="2019452"/>
                    </a:cubicBezTo>
                    <a:lnTo>
                      <a:pt x="539406" y="2019452"/>
                    </a:lnTo>
                    <a:cubicBezTo>
                      <a:pt x="570329" y="2019452"/>
                      <a:pt x="595397" y="1994384"/>
                      <a:pt x="595397" y="1963461"/>
                    </a:cubicBezTo>
                    <a:lnTo>
                      <a:pt x="595397" y="1739503"/>
                    </a:lnTo>
                    <a:cubicBezTo>
                      <a:pt x="595397" y="1708580"/>
                      <a:pt x="570329" y="1683512"/>
                      <a:pt x="539406" y="1683512"/>
                    </a:cubicBezTo>
                    <a:close/>
                    <a:moveTo>
                      <a:pt x="1880291" y="1187192"/>
                    </a:moveTo>
                    <a:cubicBezTo>
                      <a:pt x="1849368" y="1187192"/>
                      <a:pt x="1824300" y="1212260"/>
                      <a:pt x="1824300" y="1243183"/>
                    </a:cubicBezTo>
                    <a:lnTo>
                      <a:pt x="1824300" y="1467141"/>
                    </a:lnTo>
                    <a:cubicBezTo>
                      <a:pt x="1824300" y="1498064"/>
                      <a:pt x="1849368" y="1523132"/>
                      <a:pt x="1880291" y="1523132"/>
                    </a:cubicBezTo>
                    <a:lnTo>
                      <a:pt x="2104249" y="1523132"/>
                    </a:lnTo>
                    <a:cubicBezTo>
                      <a:pt x="2135172" y="1523132"/>
                      <a:pt x="2160240" y="1498064"/>
                      <a:pt x="2160240" y="1467141"/>
                    </a:cubicBezTo>
                    <a:lnTo>
                      <a:pt x="2160240" y="1243183"/>
                    </a:lnTo>
                    <a:cubicBezTo>
                      <a:pt x="2160240" y="1212260"/>
                      <a:pt x="2135172" y="1187192"/>
                      <a:pt x="2104249" y="1187192"/>
                    </a:cubicBezTo>
                    <a:close/>
                    <a:moveTo>
                      <a:pt x="1358676" y="1187192"/>
                    </a:moveTo>
                    <a:cubicBezTo>
                      <a:pt x="1327753" y="1187192"/>
                      <a:pt x="1302685" y="1212260"/>
                      <a:pt x="1302685" y="1243183"/>
                    </a:cubicBezTo>
                    <a:lnTo>
                      <a:pt x="1302685" y="1467141"/>
                    </a:lnTo>
                    <a:cubicBezTo>
                      <a:pt x="1302685" y="1498064"/>
                      <a:pt x="1327753" y="1523132"/>
                      <a:pt x="1358676" y="1523132"/>
                    </a:cubicBezTo>
                    <a:lnTo>
                      <a:pt x="1582634" y="1523132"/>
                    </a:lnTo>
                    <a:cubicBezTo>
                      <a:pt x="1613557" y="1523132"/>
                      <a:pt x="1638625" y="1498064"/>
                      <a:pt x="1638625" y="1467141"/>
                    </a:cubicBezTo>
                    <a:lnTo>
                      <a:pt x="1638625" y="1243183"/>
                    </a:lnTo>
                    <a:cubicBezTo>
                      <a:pt x="1638625" y="1212260"/>
                      <a:pt x="1613557" y="1187192"/>
                      <a:pt x="1582634" y="1187192"/>
                    </a:cubicBezTo>
                    <a:close/>
                    <a:moveTo>
                      <a:pt x="837062" y="1187192"/>
                    </a:moveTo>
                    <a:cubicBezTo>
                      <a:pt x="806139" y="1187192"/>
                      <a:pt x="781071" y="1212260"/>
                      <a:pt x="781071" y="1243183"/>
                    </a:cubicBezTo>
                    <a:lnTo>
                      <a:pt x="781071" y="1467141"/>
                    </a:lnTo>
                    <a:cubicBezTo>
                      <a:pt x="781071" y="1498064"/>
                      <a:pt x="806139" y="1523132"/>
                      <a:pt x="837062" y="1523132"/>
                    </a:cubicBezTo>
                    <a:lnTo>
                      <a:pt x="1061020" y="1523132"/>
                    </a:lnTo>
                    <a:cubicBezTo>
                      <a:pt x="1091943" y="1523132"/>
                      <a:pt x="1117011" y="1498064"/>
                      <a:pt x="1117011" y="1467141"/>
                    </a:cubicBezTo>
                    <a:lnTo>
                      <a:pt x="1117011" y="1243183"/>
                    </a:lnTo>
                    <a:cubicBezTo>
                      <a:pt x="1117011" y="1212260"/>
                      <a:pt x="1091943" y="1187192"/>
                      <a:pt x="1061020" y="1187192"/>
                    </a:cubicBezTo>
                    <a:close/>
                    <a:moveTo>
                      <a:pt x="315448" y="1187192"/>
                    </a:moveTo>
                    <a:cubicBezTo>
                      <a:pt x="284525" y="1187192"/>
                      <a:pt x="259457" y="1212260"/>
                      <a:pt x="259457" y="1243183"/>
                    </a:cubicBezTo>
                    <a:lnTo>
                      <a:pt x="259457" y="1467141"/>
                    </a:lnTo>
                    <a:cubicBezTo>
                      <a:pt x="259457" y="1498064"/>
                      <a:pt x="284525" y="1523132"/>
                      <a:pt x="315448" y="1523132"/>
                    </a:cubicBezTo>
                    <a:lnTo>
                      <a:pt x="539406" y="1523132"/>
                    </a:lnTo>
                    <a:cubicBezTo>
                      <a:pt x="570329" y="1523132"/>
                      <a:pt x="595397" y="1498064"/>
                      <a:pt x="595397" y="1467141"/>
                    </a:cubicBezTo>
                    <a:lnTo>
                      <a:pt x="595397" y="1243183"/>
                    </a:lnTo>
                    <a:cubicBezTo>
                      <a:pt x="595397" y="1212260"/>
                      <a:pt x="570329" y="1187192"/>
                      <a:pt x="539406" y="1187192"/>
                    </a:cubicBezTo>
                    <a:close/>
                    <a:moveTo>
                      <a:pt x="348041" y="163575"/>
                    </a:moveTo>
                    <a:cubicBezTo>
                      <a:pt x="275130" y="163575"/>
                      <a:pt x="216024" y="222681"/>
                      <a:pt x="216024" y="295592"/>
                    </a:cubicBezTo>
                    <a:lnTo>
                      <a:pt x="216024" y="823646"/>
                    </a:lnTo>
                    <a:cubicBezTo>
                      <a:pt x="216024" y="896557"/>
                      <a:pt x="275130" y="955663"/>
                      <a:pt x="348041" y="955663"/>
                    </a:cubicBezTo>
                    <a:lnTo>
                      <a:pt x="2100231" y="955663"/>
                    </a:lnTo>
                    <a:cubicBezTo>
                      <a:pt x="2173142" y="955663"/>
                      <a:pt x="2232248" y="896557"/>
                      <a:pt x="2232248" y="823646"/>
                    </a:cubicBezTo>
                    <a:lnTo>
                      <a:pt x="2232248" y="295592"/>
                    </a:lnTo>
                    <a:cubicBezTo>
                      <a:pt x="2232248" y="222681"/>
                      <a:pt x="2173142" y="163575"/>
                      <a:pt x="2100231" y="163575"/>
                    </a:cubicBezTo>
                    <a:close/>
                    <a:moveTo>
                      <a:pt x="265172" y="0"/>
                    </a:moveTo>
                    <a:lnTo>
                      <a:pt x="2183100" y="0"/>
                    </a:lnTo>
                    <a:cubicBezTo>
                      <a:pt x="2329550" y="0"/>
                      <a:pt x="2448272" y="118722"/>
                      <a:pt x="2448272" y="265172"/>
                    </a:cubicBezTo>
                    <a:lnTo>
                      <a:pt x="2448272" y="2974828"/>
                    </a:lnTo>
                    <a:cubicBezTo>
                      <a:pt x="2448272" y="3121278"/>
                      <a:pt x="2329550" y="3240000"/>
                      <a:pt x="2183100" y="3240000"/>
                    </a:cubicBezTo>
                    <a:lnTo>
                      <a:pt x="265172" y="3240000"/>
                    </a:lnTo>
                    <a:cubicBezTo>
                      <a:pt x="118722" y="3240000"/>
                      <a:pt x="0" y="3121278"/>
                      <a:pt x="0" y="2974828"/>
                    </a:cubicBezTo>
                    <a:lnTo>
                      <a:pt x="0" y="265172"/>
                    </a:lnTo>
                    <a:cubicBezTo>
                      <a:pt x="0" y="118722"/>
                      <a:pt x="118722" y="0"/>
                      <a:pt x="265172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Rounded Rectangle 32">
                <a:extLst>
                  <a:ext uri="{FF2B5EF4-FFF2-40B4-BE49-F238E27FC236}">
                    <a16:creationId xmlns:a16="http://schemas.microsoft.com/office/drawing/2014/main" id="{0935A149-0C0D-4E45-9D9C-BE618FAAFD73}"/>
                  </a:ext>
                </a:extLst>
              </p:cNvPr>
              <p:cNvSpPr/>
              <p:nvPr/>
            </p:nvSpPr>
            <p:spPr>
              <a:xfrm>
                <a:off x="10492442" y="2937466"/>
                <a:ext cx="316840" cy="31684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2019696" y="2510955"/>
                    </a:moveTo>
                    <a:lnTo>
                      <a:pt x="2019696" y="2797359"/>
                    </a:lnTo>
                    <a:lnTo>
                      <a:pt x="2914589" y="2797359"/>
                    </a:lnTo>
                    <a:lnTo>
                      <a:pt x="2914589" y="2510955"/>
                    </a:lnTo>
                    <a:close/>
                    <a:moveTo>
                      <a:pt x="2019696" y="2081348"/>
                    </a:moveTo>
                    <a:lnTo>
                      <a:pt x="2019696" y="2367752"/>
                    </a:lnTo>
                    <a:lnTo>
                      <a:pt x="2914589" y="2367752"/>
                    </a:lnTo>
                    <a:lnTo>
                      <a:pt x="2914589" y="2081348"/>
                    </a:lnTo>
                    <a:close/>
                    <a:moveTo>
                      <a:pt x="580710" y="2021703"/>
                    </a:moveTo>
                    <a:lnTo>
                      <a:pt x="378191" y="2224222"/>
                    </a:lnTo>
                    <a:lnTo>
                      <a:pt x="593323" y="2439354"/>
                    </a:lnTo>
                    <a:lnTo>
                      <a:pt x="378191" y="2654485"/>
                    </a:lnTo>
                    <a:lnTo>
                      <a:pt x="580710" y="2857004"/>
                    </a:lnTo>
                    <a:lnTo>
                      <a:pt x="795842" y="2641872"/>
                    </a:lnTo>
                    <a:lnTo>
                      <a:pt x="1010973" y="2857004"/>
                    </a:lnTo>
                    <a:lnTo>
                      <a:pt x="1213492" y="2654485"/>
                    </a:lnTo>
                    <a:lnTo>
                      <a:pt x="998360" y="2439354"/>
                    </a:lnTo>
                    <a:lnTo>
                      <a:pt x="1213492" y="2224222"/>
                    </a:lnTo>
                    <a:lnTo>
                      <a:pt x="1010973" y="2021703"/>
                    </a:lnTo>
                    <a:lnTo>
                      <a:pt x="795842" y="2236835"/>
                    </a:lnTo>
                    <a:close/>
                    <a:moveTo>
                      <a:pt x="1656000" y="1656001"/>
                    </a:moveTo>
                    <a:lnTo>
                      <a:pt x="3240000" y="1656001"/>
                    </a:lnTo>
                    <a:lnTo>
                      <a:pt x="3240000" y="2699989"/>
                    </a:lnTo>
                    <a:cubicBezTo>
                      <a:pt x="3240000" y="2998229"/>
                      <a:pt x="2998229" y="3240000"/>
                      <a:pt x="2699989" y="3240000"/>
                    </a:cubicBezTo>
                    <a:lnTo>
                      <a:pt x="1656000" y="3240000"/>
                    </a:lnTo>
                    <a:close/>
                    <a:moveTo>
                      <a:pt x="0" y="1656001"/>
                    </a:moveTo>
                    <a:lnTo>
                      <a:pt x="1584000" y="1656001"/>
                    </a:lnTo>
                    <a:lnTo>
                      <a:pt x="1584000" y="3240000"/>
                    </a:lnTo>
                    <a:lnTo>
                      <a:pt x="540011" y="3240000"/>
                    </a:lnTo>
                    <a:cubicBezTo>
                      <a:pt x="241771" y="3240000"/>
                      <a:pt x="0" y="2998229"/>
                      <a:pt x="0" y="2699989"/>
                    </a:cubicBezTo>
                    <a:close/>
                    <a:moveTo>
                      <a:pt x="2467143" y="957859"/>
                    </a:moveTo>
                    <a:cubicBezTo>
                      <a:pt x="2388055" y="957859"/>
                      <a:pt x="2323941" y="1021973"/>
                      <a:pt x="2323941" y="1101061"/>
                    </a:cubicBezTo>
                    <a:cubicBezTo>
                      <a:pt x="2323941" y="1180149"/>
                      <a:pt x="2388055" y="1244263"/>
                      <a:pt x="2467143" y="1244263"/>
                    </a:cubicBezTo>
                    <a:cubicBezTo>
                      <a:pt x="2546231" y="1244263"/>
                      <a:pt x="2610345" y="1180149"/>
                      <a:pt x="2610345" y="1101061"/>
                    </a:cubicBezTo>
                    <a:cubicBezTo>
                      <a:pt x="2610345" y="1021973"/>
                      <a:pt x="2546231" y="957859"/>
                      <a:pt x="2467143" y="957859"/>
                    </a:cubicBezTo>
                    <a:close/>
                    <a:moveTo>
                      <a:pt x="2019696" y="635775"/>
                    </a:moveTo>
                    <a:lnTo>
                      <a:pt x="2019696" y="922180"/>
                    </a:lnTo>
                    <a:lnTo>
                      <a:pt x="2914589" y="922180"/>
                    </a:lnTo>
                    <a:lnTo>
                      <a:pt x="2914589" y="635775"/>
                    </a:lnTo>
                    <a:close/>
                    <a:moveTo>
                      <a:pt x="652639" y="331531"/>
                    </a:moveTo>
                    <a:lnTo>
                      <a:pt x="652639" y="635775"/>
                    </a:lnTo>
                    <a:lnTo>
                      <a:pt x="348395" y="635775"/>
                    </a:lnTo>
                    <a:lnTo>
                      <a:pt x="348395" y="922180"/>
                    </a:lnTo>
                    <a:lnTo>
                      <a:pt x="652639" y="922180"/>
                    </a:lnTo>
                    <a:lnTo>
                      <a:pt x="652639" y="1226424"/>
                    </a:lnTo>
                    <a:lnTo>
                      <a:pt x="939044" y="1226424"/>
                    </a:lnTo>
                    <a:lnTo>
                      <a:pt x="939044" y="922180"/>
                    </a:lnTo>
                    <a:lnTo>
                      <a:pt x="1243288" y="922180"/>
                    </a:lnTo>
                    <a:lnTo>
                      <a:pt x="1243288" y="635775"/>
                    </a:lnTo>
                    <a:lnTo>
                      <a:pt x="939044" y="635775"/>
                    </a:lnTo>
                    <a:lnTo>
                      <a:pt x="939044" y="331531"/>
                    </a:lnTo>
                    <a:close/>
                    <a:moveTo>
                      <a:pt x="2467143" y="313692"/>
                    </a:moveTo>
                    <a:cubicBezTo>
                      <a:pt x="2388055" y="313692"/>
                      <a:pt x="2323941" y="377806"/>
                      <a:pt x="2323941" y="456894"/>
                    </a:cubicBezTo>
                    <a:cubicBezTo>
                      <a:pt x="2323941" y="535982"/>
                      <a:pt x="2388055" y="600096"/>
                      <a:pt x="2467143" y="600096"/>
                    </a:cubicBezTo>
                    <a:cubicBezTo>
                      <a:pt x="2546231" y="600096"/>
                      <a:pt x="2610345" y="535982"/>
                      <a:pt x="2610345" y="456894"/>
                    </a:cubicBezTo>
                    <a:cubicBezTo>
                      <a:pt x="2610345" y="377806"/>
                      <a:pt x="2546231" y="313692"/>
                      <a:pt x="2467143" y="313692"/>
                    </a:cubicBezTo>
                    <a:close/>
                    <a:moveTo>
                      <a:pt x="540011" y="0"/>
                    </a:moveTo>
                    <a:lnTo>
                      <a:pt x="2699989" y="0"/>
                    </a:lnTo>
                    <a:cubicBezTo>
                      <a:pt x="2998229" y="0"/>
                      <a:pt x="3240000" y="241771"/>
                      <a:pt x="3240000" y="540011"/>
                    </a:cubicBezTo>
                    <a:lnTo>
                      <a:pt x="3240000" y="1584001"/>
                    </a:lnTo>
                    <a:lnTo>
                      <a:pt x="1656000" y="1584001"/>
                    </a:lnTo>
                    <a:lnTo>
                      <a:pt x="1656000" y="1"/>
                    </a:lnTo>
                    <a:lnTo>
                      <a:pt x="1584000" y="1"/>
                    </a:lnTo>
                    <a:lnTo>
                      <a:pt x="1584000" y="1584001"/>
                    </a:lnTo>
                    <a:lnTo>
                      <a:pt x="0" y="1584001"/>
                    </a:lnTo>
                    <a:lnTo>
                      <a:pt x="0" y="540011"/>
                    </a:lnTo>
                    <a:cubicBezTo>
                      <a:pt x="0" y="241771"/>
                      <a:pt x="241771" y="0"/>
                      <a:pt x="54001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Trapezoid 13">
                <a:extLst>
                  <a:ext uri="{FF2B5EF4-FFF2-40B4-BE49-F238E27FC236}">
                    <a16:creationId xmlns:a16="http://schemas.microsoft.com/office/drawing/2014/main" id="{8858BC19-6CB9-445D-8208-A0549DE05668}"/>
                  </a:ext>
                </a:extLst>
              </p:cNvPr>
              <p:cNvSpPr/>
              <p:nvPr/>
            </p:nvSpPr>
            <p:spPr>
              <a:xfrm>
                <a:off x="10379254" y="2561466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703049ED-D407-45AC-BC55-ED6065BDD6B5}"/>
                  </a:ext>
                </a:extLst>
              </p:cNvPr>
              <p:cNvSpPr/>
              <p:nvPr/>
            </p:nvSpPr>
            <p:spPr>
              <a:xfrm>
                <a:off x="8547559" y="5078881"/>
                <a:ext cx="316558" cy="25151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574247">
                    <a:moveTo>
                      <a:pt x="2393400" y="1814089"/>
                    </a:moveTo>
                    <a:cubicBezTo>
                      <a:pt x="2363577" y="1814089"/>
                      <a:pt x="2339400" y="1838266"/>
                      <a:pt x="2339400" y="1868089"/>
                    </a:cubicBezTo>
                    <a:cubicBezTo>
                      <a:pt x="2339400" y="1897912"/>
                      <a:pt x="2363577" y="1922089"/>
                      <a:pt x="2393400" y="1922089"/>
                    </a:cubicBezTo>
                    <a:lnTo>
                      <a:pt x="2573400" y="1922089"/>
                    </a:lnTo>
                    <a:cubicBezTo>
                      <a:pt x="2603223" y="1922089"/>
                      <a:pt x="2627400" y="1897912"/>
                      <a:pt x="2627400" y="1868089"/>
                    </a:cubicBezTo>
                    <a:cubicBezTo>
                      <a:pt x="2627400" y="1838266"/>
                      <a:pt x="2603223" y="1814089"/>
                      <a:pt x="2573400" y="1814089"/>
                    </a:cubicBezTo>
                    <a:close/>
                    <a:moveTo>
                      <a:pt x="173344" y="1814089"/>
                    </a:moveTo>
                    <a:cubicBezTo>
                      <a:pt x="143521" y="1814089"/>
                      <a:pt x="119344" y="1838266"/>
                      <a:pt x="119344" y="1868089"/>
                    </a:cubicBezTo>
                    <a:cubicBezTo>
                      <a:pt x="119344" y="1897912"/>
                      <a:pt x="143521" y="1922089"/>
                      <a:pt x="173344" y="1922089"/>
                    </a:cubicBezTo>
                    <a:lnTo>
                      <a:pt x="353344" y="1922089"/>
                    </a:lnTo>
                    <a:cubicBezTo>
                      <a:pt x="383167" y="1922089"/>
                      <a:pt x="407344" y="1897912"/>
                      <a:pt x="407344" y="1868089"/>
                    </a:cubicBezTo>
                    <a:cubicBezTo>
                      <a:pt x="407344" y="1838266"/>
                      <a:pt x="383167" y="1814089"/>
                      <a:pt x="353344" y="1814089"/>
                    </a:cubicBezTo>
                    <a:close/>
                    <a:moveTo>
                      <a:pt x="2933496" y="1796081"/>
                    </a:moveTo>
                    <a:cubicBezTo>
                      <a:pt x="2893727" y="1796081"/>
                      <a:pt x="2861488" y="1828320"/>
                      <a:pt x="2861488" y="1868089"/>
                    </a:cubicBezTo>
                    <a:cubicBezTo>
                      <a:pt x="2861488" y="1907858"/>
                      <a:pt x="2893727" y="1940097"/>
                      <a:pt x="2933496" y="1940097"/>
                    </a:cubicBezTo>
                    <a:cubicBezTo>
                      <a:pt x="2973265" y="1940097"/>
                      <a:pt x="3005504" y="1907858"/>
                      <a:pt x="3005504" y="1868089"/>
                    </a:cubicBezTo>
                    <a:cubicBezTo>
                      <a:pt x="3005504" y="1828320"/>
                      <a:pt x="2973265" y="1796081"/>
                      <a:pt x="2933496" y="1796081"/>
                    </a:cubicBezTo>
                    <a:close/>
                    <a:moveTo>
                      <a:pt x="119344" y="122856"/>
                    </a:moveTo>
                    <a:lnTo>
                      <a:pt x="119344" y="1728192"/>
                    </a:lnTo>
                    <a:lnTo>
                      <a:pt x="3120656" y="1728192"/>
                    </a:lnTo>
                    <a:lnTo>
                      <a:pt x="3120656" y="122856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2016224"/>
                    </a:lnTo>
                    <a:lnTo>
                      <a:pt x="1812079" y="2016224"/>
                    </a:lnTo>
                    <a:lnTo>
                      <a:pt x="1857107" y="2320159"/>
                    </a:lnTo>
                    <a:lnTo>
                      <a:pt x="2357140" y="2320159"/>
                    </a:lnTo>
                    <a:cubicBezTo>
                      <a:pt x="2427304" y="2320159"/>
                      <a:pt x="2484184" y="2377039"/>
                      <a:pt x="2484184" y="2447203"/>
                    </a:cubicBezTo>
                    <a:lnTo>
                      <a:pt x="2484184" y="2574247"/>
                    </a:lnTo>
                    <a:lnTo>
                      <a:pt x="755992" y="2574247"/>
                    </a:lnTo>
                    <a:lnTo>
                      <a:pt x="755992" y="2447203"/>
                    </a:lnTo>
                    <a:cubicBezTo>
                      <a:pt x="755992" y="2377039"/>
                      <a:pt x="812872" y="2320159"/>
                      <a:pt x="883036" y="2320159"/>
                    </a:cubicBezTo>
                    <a:lnTo>
                      <a:pt x="1382894" y="2320159"/>
                    </a:lnTo>
                    <a:lnTo>
                      <a:pt x="1427922" y="2016224"/>
                    </a:lnTo>
                    <a:lnTo>
                      <a:pt x="0" y="2016224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Rounded Rectangle 25">
                <a:extLst>
                  <a:ext uri="{FF2B5EF4-FFF2-40B4-BE49-F238E27FC236}">
                    <a16:creationId xmlns:a16="http://schemas.microsoft.com/office/drawing/2014/main" id="{809ED913-ED68-4401-AF91-CB72B753482E}"/>
                  </a:ext>
                </a:extLst>
              </p:cNvPr>
              <p:cNvSpPr/>
              <p:nvPr/>
            </p:nvSpPr>
            <p:spPr>
              <a:xfrm>
                <a:off x="7140325" y="2485274"/>
                <a:ext cx="192767" cy="271047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3240000">
                    <a:moveTo>
                      <a:pt x="954128" y="3024336"/>
                    </a:moveTo>
                    <a:cubicBezTo>
                      <a:pt x="924305" y="3024336"/>
                      <a:pt x="900128" y="3048513"/>
                      <a:pt x="900128" y="3078336"/>
                    </a:cubicBezTo>
                    <a:cubicBezTo>
                      <a:pt x="900128" y="3108159"/>
                      <a:pt x="924305" y="3132336"/>
                      <a:pt x="954128" y="3132336"/>
                    </a:cubicBezTo>
                    <a:lnTo>
                      <a:pt x="1350128" y="3132336"/>
                    </a:lnTo>
                    <a:cubicBezTo>
                      <a:pt x="1379951" y="3132336"/>
                      <a:pt x="1404128" y="3108159"/>
                      <a:pt x="1404128" y="3078336"/>
                    </a:cubicBezTo>
                    <a:cubicBezTo>
                      <a:pt x="1404128" y="3048513"/>
                      <a:pt x="1379951" y="3024336"/>
                      <a:pt x="1350128" y="3024336"/>
                    </a:cubicBezTo>
                    <a:close/>
                    <a:moveTo>
                      <a:pt x="131531" y="224650"/>
                    </a:moveTo>
                    <a:lnTo>
                      <a:pt x="131531" y="2888946"/>
                    </a:lnTo>
                    <a:lnTo>
                      <a:pt x="2172725" y="2888946"/>
                    </a:lnTo>
                    <a:lnTo>
                      <a:pt x="2172725" y="224650"/>
                    </a:lnTo>
                    <a:close/>
                    <a:moveTo>
                      <a:pt x="936128" y="73520"/>
                    </a:moveTo>
                    <a:cubicBezTo>
                      <a:pt x="916246" y="73520"/>
                      <a:pt x="900128" y="89638"/>
                      <a:pt x="900128" y="109520"/>
                    </a:cubicBezTo>
                    <a:cubicBezTo>
                      <a:pt x="900128" y="129402"/>
                      <a:pt x="916246" y="145520"/>
                      <a:pt x="936128" y="145520"/>
                    </a:cubicBezTo>
                    <a:lnTo>
                      <a:pt x="1368128" y="145520"/>
                    </a:lnTo>
                    <a:cubicBezTo>
                      <a:pt x="1388010" y="145520"/>
                      <a:pt x="1404128" y="129402"/>
                      <a:pt x="1404128" y="109520"/>
                    </a:cubicBezTo>
                    <a:cubicBezTo>
                      <a:pt x="1404128" y="89638"/>
                      <a:pt x="1388010" y="73520"/>
                      <a:pt x="1368128" y="73520"/>
                    </a:cubicBezTo>
                    <a:close/>
                    <a:moveTo>
                      <a:pt x="155330" y="0"/>
                    </a:moveTo>
                    <a:lnTo>
                      <a:pt x="2148926" y="0"/>
                    </a:lnTo>
                    <a:cubicBezTo>
                      <a:pt x="2234712" y="0"/>
                      <a:pt x="2304256" y="69544"/>
                      <a:pt x="2304256" y="155330"/>
                    </a:cubicBezTo>
                    <a:lnTo>
                      <a:pt x="2304256" y="3084670"/>
                    </a:lnTo>
                    <a:cubicBezTo>
                      <a:pt x="2304256" y="3170456"/>
                      <a:pt x="2234712" y="3240000"/>
                      <a:pt x="2148926" y="3240000"/>
                    </a:cubicBezTo>
                    <a:lnTo>
                      <a:pt x="155330" y="3240000"/>
                    </a:lnTo>
                    <a:cubicBezTo>
                      <a:pt x="69544" y="3240000"/>
                      <a:pt x="0" y="3170456"/>
                      <a:pt x="0" y="3084670"/>
                    </a:cubicBezTo>
                    <a:lnTo>
                      <a:pt x="0" y="155330"/>
                    </a:lnTo>
                    <a:cubicBezTo>
                      <a:pt x="0" y="69544"/>
                      <a:pt x="69544" y="0"/>
                      <a:pt x="15533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Rounded Rectangle 6">
                <a:extLst>
                  <a:ext uri="{FF2B5EF4-FFF2-40B4-BE49-F238E27FC236}">
                    <a16:creationId xmlns:a16="http://schemas.microsoft.com/office/drawing/2014/main" id="{D6EA0B87-2102-4875-AC15-D7764C0D8C74}"/>
                  </a:ext>
                </a:extLst>
              </p:cNvPr>
              <p:cNvSpPr/>
              <p:nvPr/>
            </p:nvSpPr>
            <p:spPr>
              <a:xfrm>
                <a:off x="7591395" y="1851841"/>
                <a:ext cx="327580" cy="333047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3060919">
                    <a:moveTo>
                      <a:pt x="1045874" y="2696689"/>
                    </a:moveTo>
                    <a:lnTo>
                      <a:pt x="2125874" y="2696689"/>
                    </a:lnTo>
                    <a:lnTo>
                      <a:pt x="2125874" y="2804689"/>
                    </a:lnTo>
                    <a:lnTo>
                      <a:pt x="1045874" y="2804689"/>
                    </a:lnTo>
                    <a:close/>
                    <a:moveTo>
                      <a:pt x="1045874" y="2410468"/>
                    </a:moveTo>
                    <a:lnTo>
                      <a:pt x="2125874" y="2410468"/>
                    </a:lnTo>
                    <a:lnTo>
                      <a:pt x="2125874" y="2518468"/>
                    </a:lnTo>
                    <a:lnTo>
                      <a:pt x="1045874" y="2518468"/>
                    </a:lnTo>
                    <a:close/>
                    <a:moveTo>
                      <a:pt x="1045874" y="2124247"/>
                    </a:moveTo>
                    <a:lnTo>
                      <a:pt x="2125874" y="2124247"/>
                    </a:lnTo>
                    <a:lnTo>
                      <a:pt x="2125874" y="2232247"/>
                    </a:lnTo>
                    <a:lnTo>
                      <a:pt x="1045874" y="2232247"/>
                    </a:lnTo>
                    <a:close/>
                    <a:moveTo>
                      <a:pt x="902547" y="1956791"/>
                    </a:moveTo>
                    <a:lnTo>
                      <a:pt x="902547" y="2109191"/>
                    </a:lnTo>
                    <a:lnTo>
                      <a:pt x="902547" y="2185391"/>
                    </a:lnTo>
                    <a:lnTo>
                      <a:pt x="902547" y="2376263"/>
                    </a:lnTo>
                    <a:lnTo>
                      <a:pt x="902547" y="2973921"/>
                    </a:lnTo>
                    <a:lnTo>
                      <a:pt x="2284277" y="2973921"/>
                    </a:lnTo>
                    <a:lnTo>
                      <a:pt x="2284277" y="2376263"/>
                    </a:lnTo>
                    <a:lnTo>
                      <a:pt x="2284277" y="2185391"/>
                    </a:lnTo>
                    <a:lnTo>
                      <a:pt x="2284277" y="2109191"/>
                    </a:lnTo>
                    <a:lnTo>
                      <a:pt x="2284277" y="1956791"/>
                    </a:lnTo>
                    <a:close/>
                    <a:moveTo>
                      <a:pt x="469172" y="1728191"/>
                    </a:moveTo>
                    <a:lnTo>
                      <a:pt x="469172" y="2185391"/>
                    </a:lnTo>
                    <a:lnTo>
                      <a:pt x="767127" y="2185391"/>
                    </a:lnTo>
                    <a:lnTo>
                      <a:pt x="767127" y="2109191"/>
                    </a:lnTo>
                    <a:lnTo>
                      <a:pt x="545372" y="2109191"/>
                    </a:lnTo>
                    <a:lnTo>
                      <a:pt x="545372" y="1804391"/>
                    </a:lnTo>
                    <a:lnTo>
                      <a:pt x="2641452" y="1804391"/>
                    </a:lnTo>
                    <a:lnTo>
                      <a:pt x="2641452" y="2109191"/>
                    </a:lnTo>
                    <a:lnTo>
                      <a:pt x="2419697" y="2109191"/>
                    </a:lnTo>
                    <a:lnTo>
                      <a:pt x="2419697" y="2185391"/>
                    </a:lnTo>
                    <a:lnTo>
                      <a:pt x="2717652" y="2185391"/>
                    </a:lnTo>
                    <a:lnTo>
                      <a:pt x="2717652" y="1728191"/>
                    </a:lnTo>
                    <a:close/>
                    <a:moveTo>
                      <a:pt x="2819005" y="1350909"/>
                    </a:moveTo>
                    <a:cubicBezTo>
                      <a:pt x="2769294" y="1350909"/>
                      <a:pt x="2728995" y="1391208"/>
                      <a:pt x="2728995" y="1440919"/>
                    </a:cubicBezTo>
                    <a:cubicBezTo>
                      <a:pt x="2728995" y="1490630"/>
                      <a:pt x="2769294" y="1530929"/>
                      <a:pt x="2819005" y="1530929"/>
                    </a:cubicBezTo>
                    <a:cubicBezTo>
                      <a:pt x="2868716" y="1530929"/>
                      <a:pt x="2909015" y="1490630"/>
                      <a:pt x="2909015" y="1440919"/>
                    </a:cubicBezTo>
                    <a:cubicBezTo>
                      <a:pt x="2909015" y="1391208"/>
                      <a:pt x="2868716" y="1350909"/>
                      <a:pt x="2819005" y="1350909"/>
                    </a:cubicBezTo>
                    <a:close/>
                    <a:moveTo>
                      <a:pt x="2509707" y="1350909"/>
                    </a:moveTo>
                    <a:cubicBezTo>
                      <a:pt x="2459996" y="1350909"/>
                      <a:pt x="2419697" y="1391208"/>
                      <a:pt x="2419697" y="1440919"/>
                    </a:cubicBezTo>
                    <a:cubicBezTo>
                      <a:pt x="2419697" y="1490630"/>
                      <a:pt x="2459996" y="1530929"/>
                      <a:pt x="2509707" y="1530929"/>
                    </a:cubicBezTo>
                    <a:cubicBezTo>
                      <a:pt x="2559418" y="1530929"/>
                      <a:pt x="2599717" y="1490630"/>
                      <a:pt x="2599717" y="1440919"/>
                    </a:cubicBezTo>
                    <a:cubicBezTo>
                      <a:pt x="2599717" y="1391208"/>
                      <a:pt x="2559418" y="1350909"/>
                      <a:pt x="2509707" y="1350909"/>
                    </a:cubicBezTo>
                    <a:close/>
                    <a:moveTo>
                      <a:pt x="195993" y="1200328"/>
                    </a:moveTo>
                    <a:lnTo>
                      <a:pt x="2990831" y="1200328"/>
                    </a:lnTo>
                    <a:cubicBezTo>
                      <a:pt x="3099075" y="1200328"/>
                      <a:pt x="3186824" y="1288077"/>
                      <a:pt x="3186824" y="1396321"/>
                    </a:cubicBezTo>
                    <a:lnTo>
                      <a:pt x="3186824" y="2180270"/>
                    </a:lnTo>
                    <a:cubicBezTo>
                      <a:pt x="3186824" y="2288514"/>
                      <a:pt x="3099075" y="2376263"/>
                      <a:pt x="2990831" y="2376263"/>
                    </a:cubicBezTo>
                    <a:lnTo>
                      <a:pt x="2419697" y="2376263"/>
                    </a:lnTo>
                    <a:lnTo>
                      <a:pt x="2419697" y="3060919"/>
                    </a:lnTo>
                    <a:lnTo>
                      <a:pt x="767127" y="3060919"/>
                    </a:lnTo>
                    <a:lnTo>
                      <a:pt x="767127" y="2376263"/>
                    </a:lnTo>
                    <a:lnTo>
                      <a:pt x="195993" y="2376263"/>
                    </a:lnTo>
                    <a:cubicBezTo>
                      <a:pt x="87749" y="2376263"/>
                      <a:pt x="0" y="2288514"/>
                      <a:pt x="0" y="2180270"/>
                    </a:cubicBezTo>
                    <a:lnTo>
                      <a:pt x="0" y="1396321"/>
                    </a:lnTo>
                    <a:cubicBezTo>
                      <a:pt x="0" y="1288077"/>
                      <a:pt x="87749" y="1200328"/>
                      <a:pt x="195993" y="1200328"/>
                    </a:cubicBezTo>
                    <a:close/>
                    <a:moveTo>
                      <a:pt x="767127" y="0"/>
                    </a:moveTo>
                    <a:lnTo>
                      <a:pt x="2419697" y="0"/>
                    </a:lnTo>
                    <a:lnTo>
                      <a:pt x="2419697" y="190589"/>
                    </a:lnTo>
                    <a:lnTo>
                      <a:pt x="2565249" y="190589"/>
                    </a:lnTo>
                    <a:cubicBezTo>
                      <a:pt x="2649419" y="190589"/>
                      <a:pt x="2717652" y="258822"/>
                      <a:pt x="2717652" y="342992"/>
                    </a:cubicBezTo>
                    <a:lnTo>
                      <a:pt x="2717652" y="1104989"/>
                    </a:lnTo>
                    <a:lnTo>
                      <a:pt x="2284277" y="1104989"/>
                    </a:lnTo>
                    <a:lnTo>
                      <a:pt x="2284277" y="1104128"/>
                    </a:lnTo>
                    <a:lnTo>
                      <a:pt x="2284277" y="190589"/>
                    </a:lnTo>
                    <a:lnTo>
                      <a:pt x="2284277" y="96523"/>
                    </a:lnTo>
                    <a:lnTo>
                      <a:pt x="902547" y="96523"/>
                    </a:lnTo>
                    <a:lnTo>
                      <a:pt x="902547" y="190589"/>
                    </a:lnTo>
                    <a:lnTo>
                      <a:pt x="902547" y="1104128"/>
                    </a:lnTo>
                    <a:lnTo>
                      <a:pt x="902547" y="1104989"/>
                    </a:lnTo>
                    <a:lnTo>
                      <a:pt x="469172" y="1104989"/>
                    </a:lnTo>
                    <a:lnTo>
                      <a:pt x="469172" y="342992"/>
                    </a:lnTo>
                    <a:cubicBezTo>
                      <a:pt x="469172" y="258822"/>
                      <a:pt x="537405" y="190589"/>
                      <a:pt x="621575" y="190589"/>
                    </a:cubicBezTo>
                    <a:lnTo>
                      <a:pt x="767127" y="190589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6">
                <a:extLst>
                  <a:ext uri="{FF2B5EF4-FFF2-40B4-BE49-F238E27FC236}">
                    <a16:creationId xmlns:a16="http://schemas.microsoft.com/office/drawing/2014/main" id="{477FD643-1CD9-410E-8BBB-1472C60982DD}"/>
                  </a:ext>
                </a:extLst>
              </p:cNvPr>
              <p:cNvSpPr/>
              <p:nvPr/>
            </p:nvSpPr>
            <p:spPr>
              <a:xfrm rot="20700000">
                <a:off x="10351190" y="3717706"/>
                <a:ext cx="353707" cy="302978"/>
              </a:xfrm>
              <a:custGeom>
                <a:avLst/>
                <a:gdLst/>
                <a:ahLst/>
                <a:cxnLst/>
                <a:rect l="l" t="t" r="r" b="b"/>
                <a:pathLst>
                  <a:path w="2901316" h="2485205">
                    <a:moveTo>
                      <a:pt x="2901316" y="8833"/>
                    </a:moveTo>
                    <a:lnTo>
                      <a:pt x="2885407" y="69738"/>
                    </a:lnTo>
                    <a:lnTo>
                      <a:pt x="2890344" y="71061"/>
                    </a:lnTo>
                    <a:lnTo>
                      <a:pt x="2331295" y="2157461"/>
                    </a:lnTo>
                    <a:lnTo>
                      <a:pt x="2322295" y="2155049"/>
                    </a:lnTo>
                    <a:cubicBezTo>
                      <a:pt x="2311779" y="2339141"/>
                      <a:pt x="2127696" y="2485205"/>
                      <a:pt x="1902404" y="2485205"/>
                    </a:cubicBezTo>
                    <a:cubicBezTo>
                      <a:pt x="1669201" y="2485205"/>
                      <a:pt x="1480151" y="2328701"/>
                      <a:pt x="1480150" y="2135644"/>
                    </a:cubicBezTo>
                    <a:cubicBezTo>
                      <a:pt x="1480150" y="1942587"/>
                      <a:pt x="1669200" y="1786083"/>
                      <a:pt x="1902404" y="1786083"/>
                    </a:cubicBezTo>
                    <a:cubicBezTo>
                      <a:pt x="2026046" y="1786083"/>
                      <a:pt x="2137276" y="1830075"/>
                      <a:pt x="2213623" y="1901150"/>
                    </a:cubicBezTo>
                    <a:lnTo>
                      <a:pt x="2586815" y="508378"/>
                    </a:lnTo>
                    <a:lnTo>
                      <a:pt x="1283297" y="508378"/>
                    </a:lnTo>
                    <a:lnTo>
                      <a:pt x="847984" y="2132988"/>
                    </a:lnTo>
                    <a:lnTo>
                      <a:pt x="841776" y="2131324"/>
                    </a:lnTo>
                    <a:cubicBezTo>
                      <a:pt x="829584" y="2314002"/>
                      <a:pt x="646295" y="2458448"/>
                      <a:pt x="422254" y="2458448"/>
                    </a:cubicBezTo>
                    <a:cubicBezTo>
                      <a:pt x="189051" y="2458448"/>
                      <a:pt x="1" y="2301944"/>
                      <a:pt x="0" y="2108887"/>
                    </a:cubicBezTo>
                    <a:cubicBezTo>
                      <a:pt x="0" y="1915830"/>
                      <a:pt x="189051" y="1759326"/>
                      <a:pt x="422255" y="1759326"/>
                    </a:cubicBezTo>
                    <a:cubicBezTo>
                      <a:pt x="544771" y="1759326"/>
                      <a:pt x="655100" y="1802522"/>
                      <a:pt x="731465" y="1872378"/>
                    </a:cubicBezTo>
                    <a:lnTo>
                      <a:pt x="1233167" y="0"/>
                    </a:lnTo>
                    <a:lnTo>
                      <a:pt x="1266129" y="8833"/>
                    </a:ln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ectangle 16">
                <a:extLst>
                  <a:ext uri="{FF2B5EF4-FFF2-40B4-BE49-F238E27FC236}">
                    <a16:creationId xmlns:a16="http://schemas.microsoft.com/office/drawing/2014/main" id="{4E8452F9-7364-4FE2-A875-0CBD9532120A}"/>
                  </a:ext>
                </a:extLst>
              </p:cNvPr>
              <p:cNvSpPr/>
              <p:nvPr/>
            </p:nvSpPr>
            <p:spPr>
              <a:xfrm rot="2700000">
                <a:off x="9175484" y="1449461"/>
                <a:ext cx="251020" cy="450032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id="{DE6D99BB-6BE9-4B16-A8F6-831C3A7CD947}"/>
                  </a:ext>
                </a:extLst>
              </p:cNvPr>
              <p:cNvSpPr/>
              <p:nvPr/>
            </p:nvSpPr>
            <p:spPr>
              <a:xfrm>
                <a:off x="10176222" y="2171222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ounded Rectangle 5">
                <a:extLst>
                  <a:ext uri="{FF2B5EF4-FFF2-40B4-BE49-F238E27FC236}">
                    <a16:creationId xmlns:a16="http://schemas.microsoft.com/office/drawing/2014/main" id="{D443C773-59D7-4B2D-A381-196970BF6F5A}"/>
                  </a:ext>
                </a:extLst>
              </p:cNvPr>
              <p:cNvSpPr/>
              <p:nvPr/>
            </p:nvSpPr>
            <p:spPr>
              <a:xfrm flipH="1">
                <a:off x="9866717" y="1914495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130">
                <a:extLst>
                  <a:ext uri="{FF2B5EF4-FFF2-40B4-BE49-F238E27FC236}">
                    <a16:creationId xmlns:a16="http://schemas.microsoft.com/office/drawing/2014/main" id="{49928454-D828-4243-B2C8-7DB0852EE705}"/>
                  </a:ext>
                </a:extLst>
              </p:cNvPr>
              <p:cNvSpPr/>
              <p:nvPr/>
            </p:nvSpPr>
            <p:spPr>
              <a:xfrm>
                <a:off x="10413717" y="3301403"/>
                <a:ext cx="351062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371900" h="373588">
                    <a:moveTo>
                      <a:pt x="297080" y="129105"/>
                    </a:moveTo>
                    <a:lnTo>
                      <a:pt x="284273" y="219737"/>
                    </a:lnTo>
                    <a:lnTo>
                      <a:pt x="305496" y="219737"/>
                    </a:lnTo>
                    <a:lnTo>
                      <a:pt x="333001" y="129105"/>
                    </a:lnTo>
                    <a:close/>
                    <a:moveTo>
                      <a:pt x="228265" y="129105"/>
                    </a:moveTo>
                    <a:lnTo>
                      <a:pt x="228265" y="219737"/>
                    </a:lnTo>
                    <a:lnTo>
                      <a:pt x="250807" y="219737"/>
                    </a:lnTo>
                    <a:lnTo>
                      <a:pt x="263614" y="129105"/>
                    </a:lnTo>
                    <a:close/>
                    <a:moveTo>
                      <a:pt x="157021" y="129105"/>
                    </a:moveTo>
                    <a:lnTo>
                      <a:pt x="175826" y="219737"/>
                    </a:lnTo>
                    <a:lnTo>
                      <a:pt x="195129" y="219737"/>
                    </a:lnTo>
                    <a:lnTo>
                      <a:pt x="195129" y="129105"/>
                    </a:lnTo>
                    <a:close/>
                    <a:moveTo>
                      <a:pt x="93087" y="129105"/>
                    </a:moveTo>
                    <a:lnTo>
                      <a:pt x="117372" y="219737"/>
                    </a:lnTo>
                    <a:lnTo>
                      <a:pt x="141984" y="219737"/>
                    </a:lnTo>
                    <a:lnTo>
                      <a:pt x="123179" y="129105"/>
                    </a:lnTo>
                    <a:close/>
                    <a:moveTo>
                      <a:pt x="58494" y="0"/>
                    </a:moveTo>
                    <a:lnTo>
                      <a:pt x="84208" y="95969"/>
                    </a:lnTo>
                    <a:lnTo>
                      <a:pt x="354346" y="95969"/>
                    </a:lnTo>
                    <a:lnTo>
                      <a:pt x="354346" y="97437"/>
                    </a:lnTo>
                    <a:cubicBezTo>
                      <a:pt x="356087" y="96136"/>
                      <a:pt x="357928" y="96353"/>
                      <a:pt x="359747" y="96905"/>
                    </a:cubicBezTo>
                    <a:lnTo>
                      <a:pt x="360371" y="97095"/>
                    </a:lnTo>
                    <a:cubicBezTo>
                      <a:pt x="368954" y="99700"/>
                      <a:pt x="373801" y="108770"/>
                      <a:pt x="371196" y="117354"/>
                    </a:cubicBezTo>
                    <a:lnTo>
                      <a:pt x="333339" y="242097"/>
                    </a:lnTo>
                    <a:cubicBezTo>
                      <a:pt x="331591" y="247858"/>
                      <a:pt x="326929" y="251935"/>
                      <a:pt x="321206" y="252122"/>
                    </a:cubicBezTo>
                    <a:lnTo>
                      <a:pt x="321206" y="252873"/>
                    </a:lnTo>
                    <a:lnTo>
                      <a:pt x="313576" y="252873"/>
                    </a:lnTo>
                    <a:cubicBezTo>
                      <a:pt x="313378" y="253010"/>
                      <a:pt x="313229" y="252967"/>
                      <a:pt x="313080" y="252922"/>
                    </a:cubicBezTo>
                    <a:lnTo>
                      <a:pt x="312919" y="252873"/>
                    </a:lnTo>
                    <a:lnTo>
                      <a:pt x="126251" y="252873"/>
                    </a:lnTo>
                    <a:lnTo>
                      <a:pt x="133971" y="281687"/>
                    </a:lnTo>
                    <a:lnTo>
                      <a:pt x="321075" y="281687"/>
                    </a:lnTo>
                    <a:lnTo>
                      <a:pt x="321075" y="314823"/>
                    </a:lnTo>
                    <a:lnTo>
                      <a:pt x="318480" y="314823"/>
                    </a:lnTo>
                    <a:cubicBezTo>
                      <a:pt x="329614" y="318311"/>
                      <a:pt x="336414" y="328969"/>
                      <a:pt x="336414" y="341215"/>
                    </a:cubicBezTo>
                    <a:cubicBezTo>
                      <a:pt x="336414" y="359094"/>
                      <a:pt x="321920" y="373588"/>
                      <a:pt x="304041" y="373588"/>
                    </a:cubicBezTo>
                    <a:cubicBezTo>
                      <a:pt x="286162" y="373588"/>
                      <a:pt x="271668" y="359094"/>
                      <a:pt x="271668" y="341215"/>
                    </a:cubicBezTo>
                    <a:cubicBezTo>
                      <a:pt x="271668" y="328969"/>
                      <a:pt x="278468" y="318311"/>
                      <a:pt x="289602" y="314823"/>
                    </a:cubicBezTo>
                    <a:lnTo>
                      <a:pt x="142850" y="314823"/>
                    </a:lnTo>
                    <a:lnTo>
                      <a:pt x="143397" y="316865"/>
                    </a:lnTo>
                    <a:cubicBezTo>
                      <a:pt x="151629" y="321811"/>
                      <a:pt x="156401" y="330956"/>
                      <a:pt x="156401" y="341215"/>
                    </a:cubicBezTo>
                    <a:cubicBezTo>
                      <a:pt x="156401" y="359094"/>
                      <a:pt x="141907" y="373588"/>
                      <a:pt x="124028" y="373588"/>
                    </a:cubicBezTo>
                    <a:cubicBezTo>
                      <a:pt x="106149" y="373588"/>
                      <a:pt x="91655" y="359094"/>
                      <a:pt x="91655" y="341215"/>
                    </a:cubicBezTo>
                    <a:cubicBezTo>
                      <a:pt x="91655" y="329356"/>
                      <a:pt x="98032" y="318986"/>
                      <a:pt x="108649" y="315212"/>
                    </a:cubicBezTo>
                    <a:lnTo>
                      <a:pt x="33542" y="34909"/>
                    </a:lnTo>
                    <a:lnTo>
                      <a:pt x="0" y="34909"/>
                    </a:lnTo>
                    <a:lnTo>
                      <a:pt x="0" y="1773"/>
                    </a:lnTo>
                    <a:lnTo>
                      <a:pt x="51879" y="177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rapezoid 13">
                <a:extLst>
                  <a:ext uri="{FF2B5EF4-FFF2-40B4-BE49-F238E27FC236}">
                    <a16:creationId xmlns:a16="http://schemas.microsoft.com/office/drawing/2014/main" id="{C873B84A-D6B5-49A5-8159-552DAB7CEAB5}"/>
                  </a:ext>
                </a:extLst>
              </p:cNvPr>
              <p:cNvSpPr/>
              <p:nvPr/>
            </p:nvSpPr>
            <p:spPr>
              <a:xfrm>
                <a:off x="6909012" y="3334708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Rounded Rectangle 5">
                <a:extLst>
                  <a:ext uri="{FF2B5EF4-FFF2-40B4-BE49-F238E27FC236}">
                    <a16:creationId xmlns:a16="http://schemas.microsoft.com/office/drawing/2014/main" id="{968FEA2A-5BE3-4D5F-A35B-81BA41AF4261}"/>
                  </a:ext>
                </a:extLst>
              </p:cNvPr>
              <p:cNvSpPr/>
              <p:nvPr/>
            </p:nvSpPr>
            <p:spPr>
              <a:xfrm flipH="1">
                <a:off x="7796426" y="4910799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5" name="Rectangle 9">
                <a:extLst>
                  <a:ext uri="{FF2B5EF4-FFF2-40B4-BE49-F238E27FC236}">
                    <a16:creationId xmlns:a16="http://schemas.microsoft.com/office/drawing/2014/main" id="{B6B7B491-CAB1-4EDC-AE2B-2BA3DC373CBC}"/>
                  </a:ext>
                </a:extLst>
              </p:cNvPr>
              <p:cNvSpPr/>
              <p:nvPr/>
            </p:nvSpPr>
            <p:spPr>
              <a:xfrm>
                <a:off x="6945502" y="3704545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Parallelogram 30">
                <a:extLst>
                  <a:ext uri="{FF2B5EF4-FFF2-40B4-BE49-F238E27FC236}">
                    <a16:creationId xmlns:a16="http://schemas.microsoft.com/office/drawing/2014/main" id="{E45D12BE-4F39-4371-81EA-C69335729EA4}"/>
                  </a:ext>
                </a:extLst>
              </p:cNvPr>
              <p:cNvSpPr/>
              <p:nvPr/>
            </p:nvSpPr>
            <p:spPr>
              <a:xfrm flipH="1">
                <a:off x="7067546" y="4041564"/>
                <a:ext cx="331980" cy="33280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8012">
                    <a:moveTo>
                      <a:pt x="712553" y="858820"/>
                    </a:moveTo>
                    <a:cubicBezTo>
                      <a:pt x="727950" y="858820"/>
                      <a:pt x="743348" y="864694"/>
                      <a:pt x="755096" y="876443"/>
                    </a:cubicBezTo>
                    <a:lnTo>
                      <a:pt x="1193671" y="1315016"/>
                    </a:lnTo>
                    <a:lnTo>
                      <a:pt x="1509169" y="999517"/>
                    </a:lnTo>
                    <a:cubicBezTo>
                      <a:pt x="1509517" y="999169"/>
                      <a:pt x="1509868" y="998827"/>
                      <a:pt x="1510414" y="998691"/>
                    </a:cubicBezTo>
                    <a:lnTo>
                      <a:pt x="1518932" y="988592"/>
                    </a:lnTo>
                    <a:cubicBezTo>
                      <a:pt x="1531945" y="978263"/>
                      <a:pt x="1547912" y="974188"/>
                      <a:pt x="1563209" y="975946"/>
                    </a:cubicBezTo>
                    <a:cubicBezTo>
                      <a:pt x="1578505" y="977705"/>
                      <a:pt x="1593131" y="985299"/>
                      <a:pt x="1603459" y="998313"/>
                    </a:cubicBezTo>
                    <a:lnTo>
                      <a:pt x="1892346" y="1362277"/>
                    </a:lnTo>
                    <a:lnTo>
                      <a:pt x="2149759" y="1177067"/>
                    </a:lnTo>
                    <a:lnTo>
                      <a:pt x="2151621" y="1174867"/>
                    </a:lnTo>
                    <a:cubicBezTo>
                      <a:pt x="2159033" y="1169006"/>
                      <a:pt x="2167397" y="1165168"/>
                      <a:pt x="2176160" y="1163802"/>
                    </a:cubicBezTo>
                    <a:cubicBezTo>
                      <a:pt x="2177188" y="1163485"/>
                      <a:pt x="2178237" y="1163269"/>
                      <a:pt x="2179375" y="1163558"/>
                    </a:cubicBezTo>
                    <a:cubicBezTo>
                      <a:pt x="2184768" y="1161771"/>
                      <a:pt x="2190389" y="1161654"/>
                      <a:pt x="2195921" y="1162300"/>
                    </a:cubicBezTo>
                    <a:cubicBezTo>
                      <a:pt x="2196662" y="1162386"/>
                      <a:pt x="2197402" y="1162487"/>
                      <a:pt x="2198081" y="1162987"/>
                    </a:cubicBezTo>
                    <a:cubicBezTo>
                      <a:pt x="2202197" y="1163290"/>
                      <a:pt x="2206218" y="1164270"/>
                      <a:pt x="2209739" y="1166702"/>
                    </a:cubicBezTo>
                    <a:cubicBezTo>
                      <a:pt x="2213116" y="1166857"/>
                      <a:pt x="2216051" y="1168231"/>
                      <a:pt x="2218766" y="1170038"/>
                    </a:cubicBezTo>
                    <a:cubicBezTo>
                      <a:pt x="2225342" y="1173160"/>
                      <a:pt x="2231151" y="1177875"/>
                      <a:pt x="2235489" y="1184194"/>
                    </a:cubicBezTo>
                    <a:lnTo>
                      <a:pt x="2236132" y="1184737"/>
                    </a:lnTo>
                    <a:lnTo>
                      <a:pt x="2236287" y="1184934"/>
                    </a:lnTo>
                    <a:lnTo>
                      <a:pt x="2238712" y="1187183"/>
                    </a:lnTo>
                    <a:cubicBezTo>
                      <a:pt x="2239115" y="1187744"/>
                      <a:pt x="2239507" y="1188310"/>
                      <a:pt x="2239574" y="1189090"/>
                    </a:cubicBezTo>
                    <a:lnTo>
                      <a:pt x="2540580" y="1569705"/>
                    </a:lnTo>
                    <a:cubicBezTo>
                      <a:pt x="2561191" y="1595768"/>
                      <a:pt x="2556772" y="1633604"/>
                      <a:pt x="2530710" y="1654215"/>
                    </a:cubicBezTo>
                    <a:cubicBezTo>
                      <a:pt x="2504647" y="1674827"/>
                      <a:pt x="2466811" y="1670408"/>
                      <a:pt x="2446199" y="1644345"/>
                    </a:cubicBezTo>
                    <a:lnTo>
                      <a:pt x="2177884" y="1305067"/>
                    </a:lnTo>
                    <a:lnTo>
                      <a:pt x="1934804" y="1479967"/>
                    </a:lnTo>
                    <a:cubicBezTo>
                      <a:pt x="1927367" y="1485317"/>
                      <a:pt x="1919123" y="1488726"/>
                      <a:pt x="1910598" y="1489881"/>
                    </a:cubicBezTo>
                    <a:cubicBezTo>
                      <a:pt x="1885257" y="1507791"/>
                      <a:pt x="1850121" y="1502627"/>
                      <a:pt x="1830495" y="1477903"/>
                    </a:cubicBezTo>
                    <a:lnTo>
                      <a:pt x="1551924" y="1126933"/>
                    </a:lnTo>
                    <a:lnTo>
                      <a:pt x="1239041" y="1439816"/>
                    </a:lnTo>
                    <a:cubicBezTo>
                      <a:pt x="1226569" y="1452288"/>
                      <a:pt x="1209983" y="1458139"/>
                      <a:pt x="1193674" y="1456888"/>
                    </a:cubicBezTo>
                    <a:cubicBezTo>
                      <a:pt x="1177363" y="1458142"/>
                      <a:pt x="1160774" y="1452290"/>
                      <a:pt x="1148301" y="1439816"/>
                    </a:cubicBezTo>
                    <a:lnTo>
                      <a:pt x="670011" y="961527"/>
                    </a:lnTo>
                    <a:cubicBezTo>
                      <a:pt x="646515" y="938031"/>
                      <a:pt x="646515" y="899938"/>
                      <a:pt x="670011" y="876442"/>
                    </a:cubicBezTo>
                    <a:cubicBezTo>
                      <a:pt x="681760" y="864694"/>
                      <a:pt x="697157" y="858820"/>
                      <a:pt x="712553" y="858820"/>
                    </a:cubicBezTo>
                    <a:close/>
                    <a:moveTo>
                      <a:pt x="2790000" y="699581"/>
                    </a:moveTo>
                    <a:lnTo>
                      <a:pt x="450000" y="699581"/>
                    </a:lnTo>
                    <a:lnTo>
                      <a:pt x="450000" y="1851581"/>
                    </a:lnTo>
                    <a:lnTo>
                      <a:pt x="2790000" y="1851581"/>
                    </a:lnTo>
                    <a:close/>
                    <a:moveTo>
                      <a:pt x="2987972" y="519497"/>
                    </a:moveTo>
                    <a:lnTo>
                      <a:pt x="2987972" y="2031665"/>
                    </a:lnTo>
                    <a:lnTo>
                      <a:pt x="252028" y="2031665"/>
                    </a:lnTo>
                    <a:lnTo>
                      <a:pt x="252028" y="519497"/>
                    </a:lnTo>
                    <a:close/>
                    <a:moveTo>
                      <a:pt x="1620000" y="0"/>
                    </a:moveTo>
                    <a:cubicBezTo>
                      <a:pt x="1540462" y="0"/>
                      <a:pt x="1475984" y="64478"/>
                      <a:pt x="1475984" y="144016"/>
                    </a:cubicBezTo>
                    <a:lnTo>
                      <a:pt x="1475984" y="267469"/>
                    </a:lnTo>
                    <a:lnTo>
                      <a:pt x="0" y="267469"/>
                    </a:lnTo>
                    <a:lnTo>
                      <a:pt x="0" y="2283693"/>
                    </a:lnTo>
                    <a:lnTo>
                      <a:pt x="852101" y="2283693"/>
                    </a:lnTo>
                    <a:lnTo>
                      <a:pt x="323771" y="3248012"/>
                    </a:lnTo>
                    <a:lnTo>
                      <a:pt x="621526" y="3248012"/>
                    </a:lnTo>
                    <a:lnTo>
                      <a:pt x="1149856" y="2283693"/>
                    </a:lnTo>
                    <a:lnTo>
                      <a:pt x="2090146" y="2283693"/>
                    </a:lnTo>
                    <a:lnTo>
                      <a:pt x="2618476" y="3248012"/>
                    </a:lnTo>
                    <a:lnTo>
                      <a:pt x="2916231" y="3248012"/>
                    </a:lnTo>
                    <a:lnTo>
                      <a:pt x="2387901" y="2283693"/>
                    </a:lnTo>
                    <a:lnTo>
                      <a:pt x="3240000" y="2283693"/>
                    </a:lnTo>
                    <a:lnTo>
                      <a:pt x="3240000" y="267469"/>
                    </a:lnTo>
                    <a:lnTo>
                      <a:pt x="1764016" y="267469"/>
                    </a:lnTo>
                    <a:lnTo>
                      <a:pt x="1764016" y="144016"/>
                    </a:lnTo>
                    <a:cubicBezTo>
                      <a:pt x="1764016" y="64478"/>
                      <a:pt x="1699538" y="0"/>
                      <a:pt x="162000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40FBF770-EA97-4BA8-A0AF-CF8EA7C0300C}"/>
                </a:ext>
              </a:extLst>
            </p:cNvPr>
            <p:cNvGrpSpPr/>
            <p:nvPr/>
          </p:nvGrpSpPr>
          <p:grpSpPr>
            <a:xfrm>
              <a:off x="8846241" y="2962910"/>
              <a:ext cx="1261300" cy="1015945"/>
              <a:chOff x="6021332" y="1497779"/>
              <a:chExt cx="932812" cy="751358"/>
            </a:xfrm>
            <a:solidFill>
              <a:schemeClr val="bg1"/>
            </a:solidFill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3086064-F370-444D-A8CE-5CAC2CF18BA2}"/>
                  </a:ext>
                </a:extLst>
              </p:cNvPr>
              <p:cNvSpPr txBox="1"/>
              <p:nvPr/>
            </p:nvSpPr>
            <p:spPr>
              <a:xfrm>
                <a:off x="6021334" y="1497779"/>
                <a:ext cx="932810" cy="389905"/>
              </a:xfrm>
              <a:custGeom>
                <a:avLst/>
                <a:gdLst/>
                <a:ahLst/>
                <a:cxnLst/>
                <a:rect l="l" t="t" r="r" b="b"/>
                <a:pathLst>
                  <a:path w="725333" h="303182">
                    <a:moveTo>
                      <a:pt x="91395" y="175790"/>
                    </a:moveTo>
                    <a:lnTo>
                      <a:pt x="91395" y="235186"/>
                    </a:lnTo>
                    <a:lnTo>
                      <a:pt x="137592" y="235186"/>
                    </a:lnTo>
                    <a:cubicBezTo>
                      <a:pt x="153191" y="235186"/>
                      <a:pt x="164190" y="232419"/>
                      <a:pt x="170590" y="226886"/>
                    </a:cubicBezTo>
                    <a:cubicBezTo>
                      <a:pt x="176990" y="221353"/>
                      <a:pt x="180189" y="213921"/>
                      <a:pt x="180189" y="204588"/>
                    </a:cubicBezTo>
                    <a:cubicBezTo>
                      <a:pt x="180189" y="195922"/>
                      <a:pt x="177023" y="188955"/>
                      <a:pt x="170690" y="183689"/>
                    </a:cubicBezTo>
                    <a:cubicBezTo>
                      <a:pt x="164357" y="178423"/>
                      <a:pt x="153258" y="175790"/>
                      <a:pt x="137392" y="175790"/>
                    </a:cubicBezTo>
                    <a:close/>
                    <a:moveTo>
                      <a:pt x="91395" y="64396"/>
                    </a:moveTo>
                    <a:lnTo>
                      <a:pt x="91395" y="119993"/>
                    </a:lnTo>
                    <a:lnTo>
                      <a:pt x="130792" y="119993"/>
                    </a:lnTo>
                    <a:cubicBezTo>
                      <a:pt x="144925" y="119993"/>
                      <a:pt x="154758" y="117560"/>
                      <a:pt x="160291" y="112693"/>
                    </a:cubicBezTo>
                    <a:cubicBezTo>
                      <a:pt x="165824" y="107827"/>
                      <a:pt x="168590" y="100794"/>
                      <a:pt x="168590" y="91595"/>
                    </a:cubicBezTo>
                    <a:cubicBezTo>
                      <a:pt x="168590" y="83062"/>
                      <a:pt x="165824" y="76396"/>
                      <a:pt x="160291" y="71596"/>
                    </a:cubicBezTo>
                    <a:cubicBezTo>
                      <a:pt x="154758" y="66796"/>
                      <a:pt x="145125" y="64396"/>
                      <a:pt x="131392" y="64396"/>
                    </a:cubicBezTo>
                    <a:close/>
                    <a:moveTo>
                      <a:pt x="298675" y="5000"/>
                    </a:moveTo>
                    <a:lnTo>
                      <a:pt x="389470" y="5000"/>
                    </a:lnTo>
                    <a:lnTo>
                      <a:pt x="389470" y="298182"/>
                    </a:lnTo>
                    <a:lnTo>
                      <a:pt x="298675" y="298182"/>
                    </a:lnTo>
                    <a:close/>
                    <a:moveTo>
                      <a:pt x="0" y="5000"/>
                    </a:moveTo>
                    <a:lnTo>
                      <a:pt x="169590" y="5000"/>
                    </a:lnTo>
                    <a:cubicBezTo>
                      <a:pt x="197855" y="5000"/>
                      <a:pt x="219554" y="12000"/>
                      <a:pt x="234686" y="25999"/>
                    </a:cubicBezTo>
                    <a:cubicBezTo>
                      <a:pt x="249818" y="39998"/>
                      <a:pt x="257385" y="57330"/>
                      <a:pt x="257385" y="77996"/>
                    </a:cubicBezTo>
                    <a:cubicBezTo>
                      <a:pt x="257385" y="95328"/>
                      <a:pt x="251985" y="110194"/>
                      <a:pt x="241186" y="122593"/>
                    </a:cubicBezTo>
                    <a:cubicBezTo>
                      <a:pt x="233986" y="130859"/>
                      <a:pt x="223453" y="137392"/>
                      <a:pt x="209588" y="142192"/>
                    </a:cubicBezTo>
                    <a:cubicBezTo>
                      <a:pt x="230653" y="147258"/>
                      <a:pt x="246152" y="155957"/>
                      <a:pt x="256085" y="168290"/>
                    </a:cubicBezTo>
                    <a:cubicBezTo>
                      <a:pt x="266017" y="180623"/>
                      <a:pt x="270984" y="196122"/>
                      <a:pt x="270984" y="214787"/>
                    </a:cubicBezTo>
                    <a:cubicBezTo>
                      <a:pt x="270984" y="229986"/>
                      <a:pt x="267451" y="243652"/>
                      <a:pt x="260384" y="255785"/>
                    </a:cubicBezTo>
                    <a:cubicBezTo>
                      <a:pt x="253318" y="267917"/>
                      <a:pt x="243652" y="277517"/>
                      <a:pt x="231386" y="284583"/>
                    </a:cubicBezTo>
                    <a:cubicBezTo>
                      <a:pt x="223787" y="288983"/>
                      <a:pt x="212321" y="292182"/>
                      <a:pt x="196988" y="294182"/>
                    </a:cubicBezTo>
                    <a:cubicBezTo>
                      <a:pt x="176590" y="296849"/>
                      <a:pt x="163057" y="298182"/>
                      <a:pt x="156391" y="298182"/>
                    </a:cubicBezTo>
                    <a:lnTo>
                      <a:pt x="0" y="298182"/>
                    </a:lnTo>
                    <a:close/>
                    <a:moveTo>
                      <a:pt x="584741" y="0"/>
                    </a:moveTo>
                    <a:cubicBezTo>
                      <a:pt x="617139" y="0"/>
                      <a:pt x="641371" y="2933"/>
                      <a:pt x="657437" y="8800"/>
                    </a:cubicBezTo>
                    <a:cubicBezTo>
                      <a:pt x="673503" y="14666"/>
                      <a:pt x="686835" y="23766"/>
                      <a:pt x="697435" y="36098"/>
                    </a:cubicBezTo>
                    <a:cubicBezTo>
                      <a:pt x="708034" y="48431"/>
                      <a:pt x="716000" y="64063"/>
                      <a:pt x="721333" y="82995"/>
                    </a:cubicBezTo>
                    <a:lnTo>
                      <a:pt x="633938" y="98594"/>
                    </a:lnTo>
                    <a:cubicBezTo>
                      <a:pt x="630339" y="87528"/>
                      <a:pt x="624239" y="79062"/>
                      <a:pt x="615640" y="73196"/>
                    </a:cubicBezTo>
                    <a:cubicBezTo>
                      <a:pt x="607040" y="67329"/>
                      <a:pt x="596074" y="64396"/>
                      <a:pt x="582742" y="64396"/>
                    </a:cubicBezTo>
                    <a:cubicBezTo>
                      <a:pt x="562876" y="64396"/>
                      <a:pt x="547044" y="71296"/>
                      <a:pt x="535244" y="85095"/>
                    </a:cubicBezTo>
                    <a:cubicBezTo>
                      <a:pt x="523445" y="98894"/>
                      <a:pt x="517546" y="120726"/>
                      <a:pt x="517546" y="150591"/>
                    </a:cubicBezTo>
                    <a:cubicBezTo>
                      <a:pt x="517546" y="182323"/>
                      <a:pt x="523512" y="204988"/>
                      <a:pt x="535444" y="218587"/>
                    </a:cubicBezTo>
                    <a:cubicBezTo>
                      <a:pt x="547377" y="232186"/>
                      <a:pt x="564009" y="238986"/>
                      <a:pt x="585341" y="238986"/>
                    </a:cubicBezTo>
                    <a:cubicBezTo>
                      <a:pt x="595474" y="238986"/>
                      <a:pt x="605140" y="237519"/>
                      <a:pt x="614340" y="234586"/>
                    </a:cubicBezTo>
                    <a:cubicBezTo>
                      <a:pt x="623539" y="231653"/>
                      <a:pt x="634072" y="226653"/>
                      <a:pt x="645938" y="219587"/>
                    </a:cubicBezTo>
                    <a:lnTo>
                      <a:pt x="645938" y="191989"/>
                    </a:lnTo>
                    <a:lnTo>
                      <a:pt x="585341" y="191989"/>
                    </a:lnTo>
                    <a:lnTo>
                      <a:pt x="585341" y="130992"/>
                    </a:lnTo>
                    <a:lnTo>
                      <a:pt x="725333" y="130992"/>
                    </a:lnTo>
                    <a:lnTo>
                      <a:pt x="725333" y="255985"/>
                    </a:lnTo>
                    <a:cubicBezTo>
                      <a:pt x="698534" y="274250"/>
                      <a:pt x="674836" y="286683"/>
                      <a:pt x="654237" y="293282"/>
                    </a:cubicBezTo>
                    <a:cubicBezTo>
                      <a:pt x="633638" y="299882"/>
                      <a:pt x="609207" y="303182"/>
                      <a:pt x="580942" y="303182"/>
                    </a:cubicBezTo>
                    <a:cubicBezTo>
                      <a:pt x="546144" y="303182"/>
                      <a:pt x="517779" y="297249"/>
                      <a:pt x="495847" y="285383"/>
                    </a:cubicBezTo>
                    <a:cubicBezTo>
                      <a:pt x="473915" y="273517"/>
                      <a:pt x="456916" y="255851"/>
                      <a:pt x="444850" y="232386"/>
                    </a:cubicBezTo>
                    <a:cubicBezTo>
                      <a:pt x="432784" y="208921"/>
                      <a:pt x="426751" y="181989"/>
                      <a:pt x="426751" y="151591"/>
                    </a:cubicBezTo>
                    <a:cubicBezTo>
                      <a:pt x="426751" y="119593"/>
                      <a:pt x="433351" y="91761"/>
                      <a:pt x="446550" y="68096"/>
                    </a:cubicBezTo>
                    <a:cubicBezTo>
                      <a:pt x="459749" y="44431"/>
                      <a:pt x="479081" y="26465"/>
                      <a:pt x="504546" y="14199"/>
                    </a:cubicBezTo>
                    <a:cubicBezTo>
                      <a:pt x="524412" y="4733"/>
                      <a:pt x="551143" y="0"/>
                      <a:pt x="5847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F34A38D-3DF6-478B-8693-8CCA99A1D9EA}"/>
                  </a:ext>
                </a:extLst>
              </p:cNvPr>
              <p:cNvSpPr txBox="1"/>
              <p:nvPr/>
            </p:nvSpPr>
            <p:spPr>
              <a:xfrm>
                <a:off x="6021332" y="1995715"/>
                <a:ext cx="932812" cy="253422"/>
              </a:xfrm>
              <a:custGeom>
                <a:avLst/>
                <a:gdLst/>
                <a:ahLst/>
                <a:cxnLst/>
                <a:rect l="l" t="t" r="r" b="b"/>
                <a:pathLst>
                  <a:path w="1079158" h="293182">
                    <a:moveTo>
                      <a:pt x="918467" y="75995"/>
                    </a:moveTo>
                    <a:lnTo>
                      <a:pt x="886444" y="181389"/>
                    </a:lnTo>
                    <a:lnTo>
                      <a:pt x="950828" y="181389"/>
                    </a:lnTo>
                    <a:close/>
                    <a:moveTo>
                      <a:pt x="404117" y="75995"/>
                    </a:moveTo>
                    <a:lnTo>
                      <a:pt x="372094" y="181389"/>
                    </a:lnTo>
                    <a:lnTo>
                      <a:pt x="436478" y="181389"/>
                    </a:lnTo>
                    <a:close/>
                    <a:moveTo>
                      <a:pt x="90595" y="66396"/>
                    </a:moveTo>
                    <a:lnTo>
                      <a:pt x="90595" y="226586"/>
                    </a:lnTo>
                    <a:lnTo>
                      <a:pt x="112793" y="226586"/>
                    </a:lnTo>
                    <a:cubicBezTo>
                      <a:pt x="131726" y="226586"/>
                      <a:pt x="145191" y="224486"/>
                      <a:pt x="153191" y="220287"/>
                    </a:cubicBezTo>
                    <a:cubicBezTo>
                      <a:pt x="161190" y="216087"/>
                      <a:pt x="167457" y="208754"/>
                      <a:pt x="171990" y="198288"/>
                    </a:cubicBezTo>
                    <a:cubicBezTo>
                      <a:pt x="176523" y="187822"/>
                      <a:pt x="178789" y="170856"/>
                      <a:pt x="178789" y="147391"/>
                    </a:cubicBezTo>
                    <a:cubicBezTo>
                      <a:pt x="178789" y="116326"/>
                      <a:pt x="173723" y="95061"/>
                      <a:pt x="163590" y="83595"/>
                    </a:cubicBezTo>
                    <a:cubicBezTo>
                      <a:pt x="153458" y="72129"/>
                      <a:pt x="136659" y="66396"/>
                      <a:pt x="113193" y="66396"/>
                    </a:cubicBezTo>
                    <a:close/>
                    <a:moveTo>
                      <a:pt x="870170" y="0"/>
                    </a:moveTo>
                    <a:lnTo>
                      <a:pt x="968989" y="0"/>
                    </a:lnTo>
                    <a:lnTo>
                      <a:pt x="1079158" y="293182"/>
                    </a:lnTo>
                    <a:lnTo>
                      <a:pt x="984288" y="293182"/>
                    </a:lnTo>
                    <a:lnTo>
                      <a:pt x="969621" y="244785"/>
                    </a:lnTo>
                    <a:lnTo>
                      <a:pt x="866768" y="244785"/>
                    </a:lnTo>
                    <a:lnTo>
                      <a:pt x="852478" y="293182"/>
                    </a:lnTo>
                    <a:lnTo>
                      <a:pt x="759977" y="293182"/>
                    </a:lnTo>
                    <a:close/>
                    <a:moveTo>
                      <a:pt x="521127" y="0"/>
                    </a:moveTo>
                    <a:lnTo>
                      <a:pt x="796510" y="0"/>
                    </a:lnTo>
                    <a:lnTo>
                      <a:pt x="796510" y="72396"/>
                    </a:lnTo>
                    <a:lnTo>
                      <a:pt x="704115" y="72396"/>
                    </a:lnTo>
                    <a:lnTo>
                      <a:pt x="704115" y="293182"/>
                    </a:lnTo>
                    <a:lnTo>
                      <a:pt x="613521" y="293182"/>
                    </a:lnTo>
                    <a:lnTo>
                      <a:pt x="613521" y="72396"/>
                    </a:lnTo>
                    <a:lnTo>
                      <a:pt x="521127" y="72396"/>
                    </a:lnTo>
                    <a:close/>
                    <a:moveTo>
                      <a:pt x="355820" y="0"/>
                    </a:moveTo>
                    <a:lnTo>
                      <a:pt x="454639" y="0"/>
                    </a:lnTo>
                    <a:lnTo>
                      <a:pt x="564808" y="293182"/>
                    </a:lnTo>
                    <a:lnTo>
                      <a:pt x="469938" y="293182"/>
                    </a:lnTo>
                    <a:lnTo>
                      <a:pt x="455271" y="244785"/>
                    </a:lnTo>
                    <a:lnTo>
                      <a:pt x="352417" y="244785"/>
                    </a:lnTo>
                    <a:lnTo>
                      <a:pt x="338128" y="293182"/>
                    </a:lnTo>
                    <a:lnTo>
                      <a:pt x="245627" y="293182"/>
                    </a:lnTo>
                    <a:close/>
                    <a:moveTo>
                      <a:pt x="0" y="0"/>
                    </a:moveTo>
                    <a:lnTo>
                      <a:pt x="134592" y="0"/>
                    </a:lnTo>
                    <a:cubicBezTo>
                      <a:pt x="161124" y="0"/>
                      <a:pt x="182556" y="3600"/>
                      <a:pt x="198888" y="10799"/>
                    </a:cubicBezTo>
                    <a:cubicBezTo>
                      <a:pt x="215220" y="17999"/>
                      <a:pt x="228720" y="28332"/>
                      <a:pt x="239386" y="41798"/>
                    </a:cubicBezTo>
                    <a:cubicBezTo>
                      <a:pt x="250052" y="55263"/>
                      <a:pt x="257785" y="70929"/>
                      <a:pt x="262584" y="88795"/>
                    </a:cubicBezTo>
                    <a:cubicBezTo>
                      <a:pt x="267384" y="106660"/>
                      <a:pt x="269784" y="125592"/>
                      <a:pt x="269784" y="145591"/>
                    </a:cubicBezTo>
                    <a:cubicBezTo>
                      <a:pt x="269784" y="176923"/>
                      <a:pt x="266217" y="201221"/>
                      <a:pt x="259084" y="218487"/>
                    </a:cubicBezTo>
                    <a:cubicBezTo>
                      <a:pt x="251952" y="235752"/>
                      <a:pt x="242052" y="250218"/>
                      <a:pt x="229386" y="261884"/>
                    </a:cubicBezTo>
                    <a:cubicBezTo>
                      <a:pt x="216720" y="273550"/>
                      <a:pt x="203121" y="281316"/>
                      <a:pt x="188589" y="285183"/>
                    </a:cubicBezTo>
                    <a:cubicBezTo>
                      <a:pt x="168723" y="290516"/>
                      <a:pt x="150724" y="293182"/>
                      <a:pt x="134592" y="293182"/>
                    </a:cubicBezTo>
                    <a:lnTo>
                      <a:pt x="0" y="29318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C7CC2C74-4EC2-4C99-A989-4466804C1E68}"/>
              </a:ext>
            </a:extLst>
          </p:cNvPr>
          <p:cNvGrpSpPr/>
          <p:nvPr/>
        </p:nvGrpSpPr>
        <p:grpSpPr>
          <a:xfrm>
            <a:off x="5178145" y="2569545"/>
            <a:ext cx="1835712" cy="2706646"/>
            <a:chOff x="2972889" y="3013515"/>
            <a:chExt cx="1415974" cy="2087772"/>
          </a:xfrm>
        </p:grpSpPr>
        <p:sp>
          <p:nvSpPr>
            <p:cNvPr id="9" name="Graphic 16">
              <a:extLst>
                <a:ext uri="{FF2B5EF4-FFF2-40B4-BE49-F238E27FC236}">
                  <a16:creationId xmlns:a16="http://schemas.microsoft.com/office/drawing/2014/main" id="{6657B69F-C0F3-4ADE-94D2-DE09569A76F5}"/>
                </a:ext>
              </a:extLst>
            </p:cNvPr>
            <p:cNvSpPr/>
            <p:nvPr/>
          </p:nvSpPr>
          <p:spPr>
            <a:xfrm>
              <a:off x="3110016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6">
              <a:extLst>
                <a:ext uri="{FF2B5EF4-FFF2-40B4-BE49-F238E27FC236}">
                  <a16:creationId xmlns:a16="http://schemas.microsoft.com/office/drawing/2014/main" id="{BFC117B3-F579-4FCE-8F6B-37BBD2C8BABE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6">
              <a:extLst>
                <a:ext uri="{FF2B5EF4-FFF2-40B4-BE49-F238E27FC236}">
                  <a16:creationId xmlns:a16="http://schemas.microsoft.com/office/drawing/2014/main" id="{A041170D-877E-4019-8954-333984FDF6E7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6">
              <a:extLst>
                <a:ext uri="{FF2B5EF4-FFF2-40B4-BE49-F238E27FC236}">
                  <a16:creationId xmlns:a16="http://schemas.microsoft.com/office/drawing/2014/main" id="{39572F91-A1D2-4FFC-9DCD-5BA7EFF850E4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6">
              <a:extLst>
                <a:ext uri="{FF2B5EF4-FFF2-40B4-BE49-F238E27FC236}">
                  <a16:creationId xmlns:a16="http://schemas.microsoft.com/office/drawing/2014/main" id="{7FD1476F-A0F8-452A-BFF8-304DC7BF3BAB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">
              <a:extLst>
                <a:ext uri="{FF2B5EF4-FFF2-40B4-BE49-F238E27FC236}">
                  <a16:creationId xmlns:a16="http://schemas.microsoft.com/office/drawing/2014/main" id="{8B698D73-8C6F-4629-B17A-79557F282BD3}"/>
                </a:ext>
              </a:extLst>
            </p:cNvPr>
            <p:cNvSpPr/>
            <p:nvPr/>
          </p:nvSpPr>
          <p:spPr>
            <a:xfrm>
              <a:off x="3321875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6">
              <a:extLst>
                <a:ext uri="{FF2B5EF4-FFF2-40B4-BE49-F238E27FC236}">
                  <a16:creationId xmlns:a16="http://schemas.microsoft.com/office/drawing/2014/main" id="{407A2778-FD10-48CD-926A-714491E6F05D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1E9A10EA-A16A-4C28-9F86-5B20776589F9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">
              <a:extLst>
                <a:ext uri="{FF2B5EF4-FFF2-40B4-BE49-F238E27FC236}">
                  <a16:creationId xmlns:a16="http://schemas.microsoft.com/office/drawing/2014/main" id="{182EF3EC-0790-4B67-9947-6D76006E58D9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56B2FF34-2CF8-4FD4-9AE6-905A8B6005E2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26C456B4-A34B-46E9-999F-B57182768233}"/>
                </a:ext>
              </a:extLst>
            </p:cNvPr>
            <p:cNvSpPr/>
            <p:nvPr/>
          </p:nvSpPr>
          <p:spPr>
            <a:xfrm>
              <a:off x="3645633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">
              <a:extLst>
                <a:ext uri="{FF2B5EF4-FFF2-40B4-BE49-F238E27FC236}">
                  <a16:creationId xmlns:a16="http://schemas.microsoft.com/office/drawing/2014/main" id="{0C84104C-8B69-461E-8BAE-68C513E45249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">
              <a:extLst>
                <a:ext uri="{FF2B5EF4-FFF2-40B4-BE49-F238E27FC236}">
                  <a16:creationId xmlns:a16="http://schemas.microsoft.com/office/drawing/2014/main" id="{63BF5DDE-74A8-47E3-A5E9-E1C2700FA035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">
              <a:extLst>
                <a:ext uri="{FF2B5EF4-FFF2-40B4-BE49-F238E27FC236}">
                  <a16:creationId xmlns:a16="http://schemas.microsoft.com/office/drawing/2014/main" id="{6CAA5D6A-7842-448F-B5A8-56EFA59D9D69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6">
              <a:extLst>
                <a:ext uri="{FF2B5EF4-FFF2-40B4-BE49-F238E27FC236}">
                  <a16:creationId xmlns:a16="http://schemas.microsoft.com/office/drawing/2014/main" id="{163A1F47-10D4-4F87-8BD3-38766F461923}"/>
                </a:ext>
              </a:extLst>
            </p:cNvPr>
            <p:cNvSpPr/>
            <p:nvPr/>
          </p:nvSpPr>
          <p:spPr>
            <a:xfrm>
              <a:off x="2983291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">
              <a:extLst>
                <a:ext uri="{FF2B5EF4-FFF2-40B4-BE49-F238E27FC236}">
                  <a16:creationId xmlns:a16="http://schemas.microsoft.com/office/drawing/2014/main" id="{99315172-6081-400A-99CA-8EE85F3DEC76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">
              <a:extLst>
                <a:ext uri="{FF2B5EF4-FFF2-40B4-BE49-F238E27FC236}">
                  <a16:creationId xmlns:a16="http://schemas.microsoft.com/office/drawing/2014/main" id="{A440803F-9FCC-437D-B70A-BEB5ECCDCB62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6">
              <a:extLst>
                <a:ext uri="{FF2B5EF4-FFF2-40B4-BE49-F238E27FC236}">
                  <a16:creationId xmlns:a16="http://schemas.microsoft.com/office/drawing/2014/main" id="{06ADFB8A-C0FD-4813-8DD3-C77A10ED3401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">
              <a:extLst>
                <a:ext uri="{FF2B5EF4-FFF2-40B4-BE49-F238E27FC236}">
                  <a16:creationId xmlns:a16="http://schemas.microsoft.com/office/drawing/2014/main" id="{2A10096E-20D1-43FF-B73A-D680ED43AAE6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">
              <a:extLst>
                <a:ext uri="{FF2B5EF4-FFF2-40B4-BE49-F238E27FC236}">
                  <a16:creationId xmlns:a16="http://schemas.microsoft.com/office/drawing/2014/main" id="{3D1A3AC1-6345-4BE3-9D31-209A6A43D7B3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6">
              <a:extLst>
                <a:ext uri="{FF2B5EF4-FFF2-40B4-BE49-F238E27FC236}">
                  <a16:creationId xmlns:a16="http://schemas.microsoft.com/office/drawing/2014/main" id="{2FA1C8CF-8570-4B3B-A317-19A2490EC086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875F50BE-DAEB-49A8-95D1-789B161FBB8E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6">
              <a:extLst>
                <a:ext uri="{FF2B5EF4-FFF2-40B4-BE49-F238E27FC236}">
                  <a16:creationId xmlns:a16="http://schemas.microsoft.com/office/drawing/2014/main" id="{B009B454-CC47-4CF4-8150-F48DBEC53323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8">
            <a:extLst>
              <a:ext uri="{FF2B5EF4-FFF2-40B4-BE49-F238E27FC236}">
                <a16:creationId xmlns:a16="http://schemas.microsoft.com/office/drawing/2014/main" id="{698BC396-68A6-4A26-A084-D8FE47C4D7EB}"/>
              </a:ext>
            </a:extLst>
          </p:cNvPr>
          <p:cNvSpPr/>
          <p:nvPr/>
        </p:nvSpPr>
        <p:spPr>
          <a:xfrm>
            <a:off x="4077827" y="2143785"/>
            <a:ext cx="536368" cy="536368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6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EAB2502-8B57-4EC2-A118-FCDE76D5FDAB}"/>
              </a:ext>
            </a:extLst>
          </p:cNvPr>
          <p:cNvSpPr/>
          <p:nvPr/>
        </p:nvSpPr>
        <p:spPr>
          <a:xfrm>
            <a:off x="7577806" y="2143785"/>
            <a:ext cx="536368" cy="53636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02B5626-F39E-47BB-8D1C-B4246DFAB990}"/>
              </a:ext>
            </a:extLst>
          </p:cNvPr>
          <p:cNvSpPr/>
          <p:nvPr/>
        </p:nvSpPr>
        <p:spPr>
          <a:xfrm>
            <a:off x="3454382" y="3750953"/>
            <a:ext cx="536368" cy="53636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FBDB7930-B37F-49D6-A27D-EDB67A7F178B}"/>
              </a:ext>
            </a:extLst>
          </p:cNvPr>
          <p:cNvSpPr/>
          <p:nvPr/>
        </p:nvSpPr>
        <p:spPr>
          <a:xfrm>
            <a:off x="8201251" y="3750953"/>
            <a:ext cx="536368" cy="53636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EBCC0ECB-C647-4844-9E7D-8395E06E0E77}"/>
              </a:ext>
            </a:extLst>
          </p:cNvPr>
          <p:cNvSpPr/>
          <p:nvPr/>
        </p:nvSpPr>
        <p:spPr>
          <a:xfrm>
            <a:off x="4077827" y="5366160"/>
            <a:ext cx="536368" cy="53636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6B9D9FE-B337-49E0-9D7B-9EB543BDE25F}"/>
              </a:ext>
            </a:extLst>
          </p:cNvPr>
          <p:cNvSpPr/>
          <p:nvPr/>
        </p:nvSpPr>
        <p:spPr>
          <a:xfrm>
            <a:off x="7577806" y="5366160"/>
            <a:ext cx="536368" cy="53636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9A5BF0A-3051-4A12-A8F2-2523CAAC2212}"/>
              </a:ext>
            </a:extLst>
          </p:cNvPr>
          <p:cNvGrpSpPr/>
          <p:nvPr/>
        </p:nvGrpSpPr>
        <p:grpSpPr>
          <a:xfrm>
            <a:off x="1374107" y="5380429"/>
            <a:ext cx="9443786" cy="507831"/>
            <a:chOff x="1335482" y="5380429"/>
            <a:chExt cx="9443786" cy="507831"/>
          </a:xfrm>
        </p:grpSpPr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63D8A4EE-66C3-470D-9D2B-82F02B7F5D67}"/>
                </a:ext>
              </a:extLst>
            </p:cNvPr>
            <p:cNvSpPr/>
            <p:nvPr/>
          </p:nvSpPr>
          <p:spPr>
            <a:xfrm>
              <a:off x="8271061" y="5380429"/>
              <a:ext cx="1008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71">
              <a:extLst>
                <a:ext uri="{FF2B5EF4-FFF2-40B4-BE49-F238E27FC236}">
                  <a16:creationId xmlns:a16="http://schemas.microsoft.com/office/drawing/2014/main" id="{C7DF56AF-F28A-49F5-AEF8-E2FB851F75DB}"/>
                </a:ext>
              </a:extLst>
            </p:cNvPr>
            <p:cNvSpPr/>
            <p:nvPr/>
          </p:nvSpPr>
          <p:spPr>
            <a:xfrm>
              <a:off x="2767982" y="5380429"/>
              <a:ext cx="10080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3D522E-1820-41FA-A3BE-3D3EB3E1F2BE}"/>
                </a:ext>
              </a:extLst>
            </p:cNvPr>
            <p:cNvSpPr txBox="1"/>
            <p:nvPr/>
          </p:nvSpPr>
          <p:spPr>
            <a:xfrm>
              <a:off x="9079439" y="5403512"/>
              <a:ext cx="1699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FAA1669-00FF-4B92-B1F9-D983DFF7EDCB}"/>
                </a:ext>
              </a:extLst>
            </p:cNvPr>
            <p:cNvSpPr txBox="1"/>
            <p:nvPr/>
          </p:nvSpPr>
          <p:spPr>
            <a:xfrm>
              <a:off x="1335482" y="5403512"/>
              <a:ext cx="1699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2">
            <a:extLst>
              <a:ext uri="{FF2B5EF4-FFF2-40B4-BE49-F238E27FC236}">
                <a16:creationId xmlns:a16="http://schemas.microsoft.com/office/drawing/2014/main" id="{0BB7598C-4707-43A3-81DF-E3F7F3A5E446}"/>
              </a:ext>
            </a:extLst>
          </p:cNvPr>
          <p:cNvSpPr/>
          <p:nvPr/>
        </p:nvSpPr>
        <p:spPr>
          <a:xfrm>
            <a:off x="9044729" y="37652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70">
            <a:extLst>
              <a:ext uri="{FF2B5EF4-FFF2-40B4-BE49-F238E27FC236}">
                <a16:creationId xmlns:a16="http://schemas.microsoft.com/office/drawing/2014/main" id="{57E334C8-241F-411D-8382-EFC8E2B1B472}"/>
              </a:ext>
            </a:extLst>
          </p:cNvPr>
          <p:cNvSpPr/>
          <p:nvPr/>
        </p:nvSpPr>
        <p:spPr>
          <a:xfrm>
            <a:off x="2076748" y="3765222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AE68E6-8D6C-4339-9A87-7A5261951DA6}"/>
              </a:ext>
            </a:extLst>
          </p:cNvPr>
          <p:cNvSpPr txBox="1"/>
          <p:nvPr/>
        </p:nvSpPr>
        <p:spPr>
          <a:xfrm>
            <a:off x="9840373" y="3788305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890821-52F5-4D65-B9F9-8BAAF5231828}"/>
              </a:ext>
            </a:extLst>
          </p:cNvPr>
          <p:cNvSpPr txBox="1"/>
          <p:nvPr/>
        </p:nvSpPr>
        <p:spPr>
          <a:xfrm>
            <a:off x="651798" y="3788305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AB89BD00-4921-4A82-A71F-2C8DCA001045}"/>
              </a:ext>
            </a:extLst>
          </p:cNvPr>
          <p:cNvSpPr/>
          <p:nvPr/>
        </p:nvSpPr>
        <p:spPr>
          <a:xfrm>
            <a:off x="8309686" y="215805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22496041-7C88-4B8C-BC95-DA1FA77BA245}"/>
              </a:ext>
            </a:extLst>
          </p:cNvPr>
          <p:cNvSpPr/>
          <p:nvPr/>
        </p:nvSpPr>
        <p:spPr>
          <a:xfrm>
            <a:off x="2806607" y="2158054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77C612-E8D9-47ED-88F7-95DB73FD5734}"/>
              </a:ext>
            </a:extLst>
          </p:cNvPr>
          <p:cNvSpPr txBox="1"/>
          <p:nvPr/>
        </p:nvSpPr>
        <p:spPr>
          <a:xfrm>
            <a:off x="9118064" y="218113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75504D-12B5-4047-A9DC-C818132617DE}"/>
              </a:ext>
            </a:extLst>
          </p:cNvPr>
          <p:cNvSpPr txBox="1"/>
          <p:nvPr/>
        </p:nvSpPr>
        <p:spPr>
          <a:xfrm>
            <a:off x="1374107" y="2181137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FEF4F3A6-B2F7-41B2-A88A-CF8BD02FA3BA}"/>
              </a:ext>
            </a:extLst>
          </p:cNvPr>
          <p:cNvCxnSpPr>
            <a:cxnSpLocks/>
          </p:cNvCxnSpPr>
          <p:nvPr/>
        </p:nvCxnSpPr>
        <p:spPr>
          <a:xfrm>
            <a:off x="4167020" y="3962657"/>
            <a:ext cx="894507" cy="0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8FEE9D85-6A6E-4337-A1B2-5689578FEA72}"/>
              </a:ext>
            </a:extLst>
          </p:cNvPr>
          <p:cNvCxnSpPr>
            <a:cxnSpLocks/>
          </p:cNvCxnSpPr>
          <p:nvPr/>
        </p:nvCxnSpPr>
        <p:spPr>
          <a:xfrm>
            <a:off x="7219667" y="3972150"/>
            <a:ext cx="894507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B47D3BA-F1B2-4028-8781-E75A84973CAB}"/>
              </a:ext>
            </a:extLst>
          </p:cNvPr>
          <p:cNvCxnSpPr>
            <a:cxnSpLocks/>
          </p:cNvCxnSpPr>
          <p:nvPr/>
        </p:nvCxnSpPr>
        <p:spPr>
          <a:xfrm flipV="1">
            <a:off x="4843961" y="5366160"/>
            <a:ext cx="773694" cy="268184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95B24235-26F5-45EC-8AB5-369C0E5BE9B1}"/>
              </a:ext>
            </a:extLst>
          </p:cNvPr>
          <p:cNvCxnSpPr>
            <a:cxnSpLocks/>
          </p:cNvCxnSpPr>
          <p:nvPr/>
        </p:nvCxnSpPr>
        <p:spPr>
          <a:xfrm flipH="1" flipV="1">
            <a:off x="6574345" y="5366160"/>
            <a:ext cx="773694" cy="268184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6C379ADF-1DB9-4991-AD18-5D365EB2FD08}"/>
              </a:ext>
            </a:extLst>
          </p:cNvPr>
          <p:cNvCxnSpPr>
            <a:cxnSpLocks/>
          </p:cNvCxnSpPr>
          <p:nvPr/>
        </p:nvCxnSpPr>
        <p:spPr>
          <a:xfrm>
            <a:off x="4858088" y="2211322"/>
            <a:ext cx="773694" cy="268184"/>
          </a:xfrm>
          <a:prstGeom prst="line">
            <a:avLst/>
          </a:prstGeom>
          <a:ln w="1905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E95B5C5D-F037-42B5-A579-A78BEF53D6A9}"/>
              </a:ext>
            </a:extLst>
          </p:cNvPr>
          <p:cNvCxnSpPr>
            <a:cxnSpLocks/>
          </p:cNvCxnSpPr>
          <p:nvPr/>
        </p:nvCxnSpPr>
        <p:spPr>
          <a:xfrm flipH="1">
            <a:off x="6588472" y="2211322"/>
            <a:ext cx="773694" cy="268184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타원 15">
            <a:extLst>
              <a:ext uri="{FF2B5EF4-FFF2-40B4-BE49-F238E27FC236}">
                <a16:creationId xmlns:a16="http://schemas.microsoft.com/office/drawing/2014/main" id="{3A7E7B1D-F5D2-40D5-9E27-015AF35E0981}"/>
              </a:ext>
            </a:extLst>
          </p:cNvPr>
          <p:cNvSpPr/>
          <p:nvPr/>
        </p:nvSpPr>
        <p:spPr>
          <a:xfrm>
            <a:off x="2002072" y="702602"/>
            <a:ext cx="641902" cy="641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4D7AB40-9C44-4C59-9BA3-8A487016AEC3}"/>
              </a:ext>
            </a:extLst>
          </p:cNvPr>
          <p:cNvSpPr/>
          <p:nvPr/>
        </p:nvSpPr>
        <p:spPr>
          <a:xfrm>
            <a:off x="2016885" y="2591148"/>
            <a:ext cx="641902" cy="641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536DFFC-8FF6-4B99-AF98-B501BC05A410}"/>
              </a:ext>
            </a:extLst>
          </p:cNvPr>
          <p:cNvSpPr/>
          <p:nvPr/>
        </p:nvSpPr>
        <p:spPr>
          <a:xfrm>
            <a:off x="2002072" y="4479695"/>
            <a:ext cx="641902" cy="641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8217C-2638-4E2F-8D90-75E91A596CF9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B8FFC7FB-EFA8-4A7D-859F-0980F39689CE}"/>
              </a:ext>
            </a:extLst>
          </p:cNvPr>
          <p:cNvGrpSpPr/>
          <p:nvPr/>
        </p:nvGrpSpPr>
        <p:grpSpPr>
          <a:xfrm>
            <a:off x="669975" y="1411355"/>
            <a:ext cx="3218276" cy="1050846"/>
            <a:chOff x="2551705" y="4283314"/>
            <a:chExt cx="2357003" cy="10508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7E6BB3-D4D6-41FA-87DE-BCBB3952E3DC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9CB36A-98E1-4092-9545-8D251A201AC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065232F0-A2CA-41BC-BD1C-14B287B4B8AF}"/>
              </a:ext>
            </a:extLst>
          </p:cNvPr>
          <p:cNvGrpSpPr/>
          <p:nvPr/>
        </p:nvGrpSpPr>
        <p:grpSpPr>
          <a:xfrm>
            <a:off x="669975" y="3313730"/>
            <a:ext cx="3218276" cy="1050846"/>
            <a:chOff x="2551705" y="4283314"/>
            <a:chExt cx="2357003" cy="1050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93174-9EBC-4786-8F98-520CA67C9C1B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5F096-397C-4222-8F41-E9F30954D1F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C4753362-938F-4846-A7E7-8ECF0F0327CF}"/>
              </a:ext>
            </a:extLst>
          </p:cNvPr>
          <p:cNvGrpSpPr/>
          <p:nvPr/>
        </p:nvGrpSpPr>
        <p:grpSpPr>
          <a:xfrm>
            <a:off x="669975" y="5216105"/>
            <a:ext cx="3218276" cy="1050846"/>
            <a:chOff x="2551705" y="4283314"/>
            <a:chExt cx="2357003" cy="1050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26B61B-9843-497D-9812-8922D3BE0C2C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9E4804-E734-4062-9FAC-C9D73B6EFD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D71419-EC83-4984-9785-39537B71994C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B8546E3D-7119-4486-8CA0-B6800D117AFF}"/>
              </a:ext>
            </a:extLst>
          </p:cNvPr>
          <p:cNvSpPr/>
          <p:nvPr/>
        </p:nvSpPr>
        <p:spPr>
          <a:xfrm>
            <a:off x="2168639" y="879196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50AE089-7577-413B-87B7-22AC96E144E4}"/>
              </a:ext>
            </a:extLst>
          </p:cNvPr>
          <p:cNvSpPr/>
          <p:nvPr/>
        </p:nvSpPr>
        <p:spPr>
          <a:xfrm>
            <a:off x="2161053" y="279591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F8BD3744-8F80-4EA4-8DED-020E26E9EA40}"/>
              </a:ext>
            </a:extLst>
          </p:cNvPr>
          <p:cNvSpPr>
            <a:spLocks noChangeAspect="1"/>
          </p:cNvSpPr>
          <p:nvPr/>
        </p:nvSpPr>
        <p:spPr>
          <a:xfrm>
            <a:off x="2154652" y="465687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2D865CB-5976-485C-8BA4-01732067079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34469C90-EB71-4505-B249-09B4C9FE528D}"/>
              </a:ext>
            </a:extLst>
          </p:cNvPr>
          <p:cNvGrpSpPr/>
          <p:nvPr/>
        </p:nvGrpSpPr>
        <p:grpSpPr>
          <a:xfrm>
            <a:off x="5733174" y="1785400"/>
            <a:ext cx="5714125" cy="3353443"/>
            <a:chOff x="2687165" y="3731083"/>
            <a:chExt cx="5158690" cy="3027456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D9320854-F65C-4254-B6D3-85B43F7AD51A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7EDD0CA6-6D33-423E-897E-DA2CB6C54119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485C8100-DE2E-4CB6-B55E-8B7311064C9D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054446E0-59C4-425D-9DBE-6B7E9C592CE0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DF9764AC-542C-4D32-A57B-E7EA2ABBF8AB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0464E89C-B3DE-4E92-B125-DD2ACFB03740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02A9411D-1515-415A-818B-FD4D0C05770E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74C84201-1520-45AA-910E-9DE8F62CB9B9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025B464D-C29E-4F67-A431-325DF4B419F9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C2292A66-C4BF-4AAF-9D40-0947CF38F9AC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B5584676-4422-4EE9-8D4F-B7C8A173BC4E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5BA1690D-DE5D-4DA8-9BBB-4A3FD5EC0FC0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FF034495-6AAE-43E2-BD71-E5A7FFD3BFF7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B43AE5BB-2065-42C3-8EF4-FAC8792F3D07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EBD20140-974E-4627-A4FB-BDBF97F9B61C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F95A0CCF-CAF4-4305-A780-085AA58B1C65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A9B35595-45F0-4B6E-ADF9-A73D6A5B9576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91ACA643-EB17-4373-BEFD-22F9F49514EA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438880A8-93AB-49ED-B7DD-DF7A99E33264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EDD63C30-41A3-40A6-B2D3-81FDDB705F7E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7A7BC33A-85A5-4788-9959-D30C1D13D02E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6D55ACD7-B048-4350-A1DB-E27AD76F4279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3BD03A1F-E586-415C-BE4C-51D24CA1A89E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75628FFA-F8FB-4AC8-B03F-916D3D55288D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82E39FA3-FE78-49DF-AACF-9196B6568C72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B543E7EB-1142-48DA-98CC-D3D5263BD7E9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20036303-2B2B-4EBB-8CD2-C9ED0F6F818C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1E362FDB-8E54-4FE8-A2DF-BCEF993BF16A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6B67DBAB-93B5-45EC-94CB-7DB5A1560428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76AE4456-7599-4C05-A97E-EBBF9B9E5A23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E290A252-E971-4412-B41B-50728FA3D0E6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F18438CE-9C63-4949-A50F-78879C72E38A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F6D7138A-4BA7-4912-820A-FA42659762FF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042B98CD-8FBD-46DC-9BBA-0C0C481DA1B1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AB0EE8BC-4E32-4851-8E6B-06CE1DA75999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EC261D8F-110A-4C7E-AF58-5785C74D57F7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E9BA9FB0-7C13-4FC6-963D-87BF4B91945D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F15E1C3F-F69B-4A48-9749-D56542021E97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EC6F5B14-753D-46AE-A4CD-5CA2D27F88B9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B817B37A-B62C-4E45-94AE-AD3999000A7D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33E430B4-278C-44E6-ADAA-49BFD5380B96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F55CFCB5-BE2D-4736-8260-40230B3B27B6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4D40F64-852C-4745-9C77-DCFF3F36AFB0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10F08E6A-F175-46AE-B271-D3C6FD0158BF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07B61760-2F79-4EE8-B2EB-573D1AACC896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8F518F30-4027-4002-AD97-6391D6F26C89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DCBCE09B-1569-46A8-B7F8-37F80082F2A3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4F76821B-3F5B-4E39-BB54-330FA7FB0AE1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3E0DDBB0-A36D-4026-A8AA-B493DD42695E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B77A6A56-BAFA-42FE-9428-5B2E5BD74F2F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2E1A57E9-CAEA-47C3-9B72-A5F1D5F66AE0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F2DE2ACF-DF32-4342-BEDB-5D0AD70178D5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9529BE28-34B6-4D86-AE4D-44D8B842CFF2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4FD5BF52-243A-4C36-8D4A-7764C0DC1F57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C3CBC9D4-705F-4B7B-AFA3-9615294C10D3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BB6EEF33-2784-4D29-93EF-AE70530EF206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F8897CB2-267A-4029-B000-0EE2B517C7F4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F7CA7016-D0DD-4FBC-BB26-B8E936780847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765B3697-B5D2-48DF-B1AE-4F0159FD05F0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EB41FCA0-DD1F-4579-A197-54AB09DBB903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740702F7-2E57-4F9A-B837-99ED320C0392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AC438C70-7C0E-41DB-AFB5-7F1CAD7ADD90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86D9C9A0-E45B-4B2D-A211-D6217AA3D670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BDD50378-23D9-4BAD-86B4-408FA04A0E71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7F3F2A0A-6888-445D-9909-7DC2B7944553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054D842D-BCCB-4660-98BC-B98CAE2DAE3C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FA147A29-EBC9-4523-8240-4D9D7C2F9F4B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5C6D0148-377F-456E-8D21-C8888053D2B8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BAAA1AB6-7559-4DB5-9689-C0ED7E84E704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B876072F-4377-4287-9FDC-6120C099A125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52DDE674-8A91-4455-8EC2-AF40C794514B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3250ADE6-3620-43D9-8A5D-08308CECE4FF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2878B1D7-A691-4B86-9C93-374A270AA76B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7892714F-A341-469B-82DB-397366B05A5B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6F1A15C9-D967-4513-8361-8E65CB072CA0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56288B6E-C66A-4227-9DD9-DCB54A57E036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0FA1CA02-97F5-4F83-981E-486EC845E287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072A1407-90BF-41B1-8AD6-7605C87C32AF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DB2BD854-E272-4D91-8E5B-A63BECF31668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C700A565-88FF-4894-BD0A-03B4C70B9EE1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9DD0432C-9447-40C1-A061-3BDEA10EB5CA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7C5BF1C7-9DBB-437C-BFD8-12A076BCE076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24F88361-C82F-4A8C-889F-56DDA3BC9A63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1A2EF379-A9F6-4CD5-BA43-CD6BAC0552C6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49732006-0618-49CB-89E9-9508FCD9EDB9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2376DE12-4DD0-47EA-AEA5-D84A0226DF07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02DD4F4C-7FBE-4556-AB04-A1FBDEEBA11F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1A2A6086-A6BC-4CD6-B49C-B807B40DA79D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8C58E881-F181-4663-9ABE-AE01F7E1DB6B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74F4E4ED-D495-4B26-9C28-CEBDC14F94AB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94282B9D-4986-456B-8441-23972978F5A7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9518F3B1-32C3-420B-AD81-65CA8F0F01AB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A1B502D7-9C8A-4C7F-844B-2A3DDAB7FE17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11FA52B1-4670-4276-A00E-BFD26801A8A1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C901CAF6-5499-4134-BF59-8261DA3DAD60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BDAC0093-7B59-4494-AC37-B53B46790CC6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1B2AF18C-AE3C-4503-A278-839DEC680470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DD8F104C-5D69-45BA-843B-D80CF4551359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C9CF5747-519B-4720-B7D9-D0E68A925DD0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8A4FAE63-5483-4545-875A-63DF4734CD76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574FCB27-9E6E-4858-955D-CD58EAAE15B6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7C3CCB47-BF8C-456C-984B-3E0C7121E7C1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79817D01-5709-41B6-B0F7-21F6918513D2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E7B3B05A-7BB2-4004-8AC7-EAEF0C3875F1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40A2D189-A259-4AD4-A8EE-E44229AE4E7C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EAFC650C-A8EB-49D6-85DC-98513D06654D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072AA13E-AF64-48D9-A830-070ACC38FF12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39AE62CF-2681-4030-B6BB-69217AB542D6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6FADE637-3913-4261-92F5-D29F105C65E2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51DA68EF-2AEA-43FD-A5AB-56CECFF4C02D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BDAE4E85-BEFD-4864-A4F7-67A20475850A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B0CABF72-C8A1-4B88-A330-7751B8DACBF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8B914970-2EC7-407B-8B19-4A15A926CF53}"/>
              </a:ext>
            </a:extLst>
          </p:cNvPr>
          <p:cNvSpPr txBox="1"/>
          <p:nvPr/>
        </p:nvSpPr>
        <p:spPr>
          <a:xfrm>
            <a:off x="677231" y="33430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B819BAF-AD72-4B63-9A8E-A8B69A11A780}"/>
              </a:ext>
            </a:extLst>
          </p:cNvPr>
          <p:cNvSpPr txBox="1"/>
          <p:nvPr/>
        </p:nvSpPr>
        <p:spPr>
          <a:xfrm>
            <a:off x="677231" y="29506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235B99-CD90-4917-A9A1-D7EDD40748B9}"/>
              </a:ext>
            </a:extLst>
          </p:cNvPr>
          <p:cNvSpPr txBox="1"/>
          <p:nvPr/>
        </p:nvSpPr>
        <p:spPr>
          <a:xfrm>
            <a:off x="773943" y="4824453"/>
            <a:ext cx="1881478" cy="3405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Rectangle 62">
            <a:extLst>
              <a:ext uri="{FF2B5EF4-FFF2-40B4-BE49-F238E27FC236}">
                <a16:creationId xmlns:a16="http://schemas.microsoft.com/office/drawing/2014/main" id="{B8AB3AE2-6B4A-4206-888E-ACCDCA241AB9}"/>
              </a:ext>
            </a:extLst>
          </p:cNvPr>
          <p:cNvSpPr/>
          <p:nvPr/>
        </p:nvSpPr>
        <p:spPr>
          <a:xfrm>
            <a:off x="5816767" y="5283916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ectangle 63">
            <a:extLst>
              <a:ext uri="{FF2B5EF4-FFF2-40B4-BE49-F238E27FC236}">
                <a16:creationId xmlns:a16="http://schemas.microsoft.com/office/drawing/2014/main" id="{1D931C10-3DA1-4714-AE0F-42C52A8B3CC3}"/>
              </a:ext>
            </a:extLst>
          </p:cNvPr>
          <p:cNvSpPr/>
          <p:nvPr/>
        </p:nvSpPr>
        <p:spPr>
          <a:xfrm>
            <a:off x="5491525" y="54099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4FC1B6BA-58B9-4609-B3C8-567C004AD2CF}"/>
              </a:ext>
            </a:extLst>
          </p:cNvPr>
          <p:cNvGrpSpPr/>
          <p:nvPr/>
        </p:nvGrpSpPr>
        <p:grpSpPr>
          <a:xfrm>
            <a:off x="6243290" y="5370270"/>
            <a:ext cx="1728000" cy="727292"/>
            <a:chOff x="3131840" y="2204864"/>
            <a:chExt cx="3096344" cy="72729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986E53B-2415-4834-A71D-DCFB3348511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8EEFB06-4B05-4889-A6E6-699755ED0D28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24" name="Rectangle 74">
            <a:extLst>
              <a:ext uri="{FF2B5EF4-FFF2-40B4-BE49-F238E27FC236}">
                <a16:creationId xmlns:a16="http://schemas.microsoft.com/office/drawing/2014/main" id="{074BF614-6C30-409A-A64B-30F63ECECF2F}"/>
              </a:ext>
            </a:extLst>
          </p:cNvPr>
          <p:cNvSpPr/>
          <p:nvPr/>
        </p:nvSpPr>
        <p:spPr>
          <a:xfrm>
            <a:off x="9069350" y="52839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33D0752C-64CE-4597-A6FD-5460112321D4}"/>
              </a:ext>
            </a:extLst>
          </p:cNvPr>
          <p:cNvSpPr/>
          <p:nvPr/>
        </p:nvSpPr>
        <p:spPr>
          <a:xfrm>
            <a:off x="8744108" y="5409916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76">
            <a:extLst>
              <a:ext uri="{FF2B5EF4-FFF2-40B4-BE49-F238E27FC236}">
                <a16:creationId xmlns:a16="http://schemas.microsoft.com/office/drawing/2014/main" id="{2C503265-B8EA-4948-B7F0-329814F63FE6}"/>
              </a:ext>
            </a:extLst>
          </p:cNvPr>
          <p:cNvGrpSpPr/>
          <p:nvPr/>
        </p:nvGrpSpPr>
        <p:grpSpPr>
          <a:xfrm>
            <a:off x="9495873" y="5370270"/>
            <a:ext cx="1728000" cy="727292"/>
            <a:chOff x="3131840" y="2204864"/>
            <a:chExt cx="3096344" cy="72729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1E83B5D-9DCC-446C-9080-A5C1768A2C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225CBB2-A9D8-4F29-A678-1277B788CAD4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E1E0390-1D78-48B5-AAA2-9FD327E1AA9C}"/>
              </a:ext>
            </a:extLst>
          </p:cNvPr>
          <p:cNvSpPr txBox="1"/>
          <p:nvPr/>
        </p:nvSpPr>
        <p:spPr>
          <a:xfrm>
            <a:off x="677232" y="16742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B930BEC3-A604-4D32-8F13-ED9C08B61744}"/>
              </a:ext>
            </a:extLst>
          </p:cNvPr>
          <p:cNvSpPr/>
          <p:nvPr/>
        </p:nvSpPr>
        <p:spPr>
          <a:xfrm>
            <a:off x="5633348" y="5588972"/>
            <a:ext cx="354980" cy="29673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Rectangle 16">
            <a:extLst>
              <a:ext uri="{FF2B5EF4-FFF2-40B4-BE49-F238E27FC236}">
                <a16:creationId xmlns:a16="http://schemas.microsoft.com/office/drawing/2014/main" id="{A1FDA9D9-5756-471D-A8AB-BD69AA399181}"/>
              </a:ext>
            </a:extLst>
          </p:cNvPr>
          <p:cNvSpPr/>
          <p:nvPr/>
        </p:nvSpPr>
        <p:spPr>
          <a:xfrm>
            <a:off x="8864957" y="5614401"/>
            <a:ext cx="412812" cy="27130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6A15FCA0-C5DF-44E1-A221-0FD1FEA807F6}"/>
              </a:ext>
            </a:extLst>
          </p:cNvPr>
          <p:cNvGrpSpPr/>
          <p:nvPr/>
        </p:nvGrpSpPr>
        <p:grpSpPr>
          <a:xfrm>
            <a:off x="9812630" y="2743525"/>
            <a:ext cx="514923" cy="514923"/>
            <a:chOff x="1813250" y="2081018"/>
            <a:chExt cx="616404" cy="616404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EA9DB0D3-EF11-4D95-8B73-AE82F64284E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134">
                <a:extLst>
                  <a:ext uri="{FF2B5EF4-FFF2-40B4-BE49-F238E27FC236}">
                    <a16:creationId xmlns:a16="http://schemas.microsoft.com/office/drawing/2014/main" id="{4F5C9417-935A-48ED-BC92-83D0F129CBB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F93E093C-3600-48EF-AC88-BF141BBECE6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FF42853-E9D0-4420-8BCE-609381E60EBA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E46B8217-106D-4E3F-B147-41AAB3A8BB72}"/>
              </a:ext>
            </a:extLst>
          </p:cNvPr>
          <p:cNvGrpSpPr/>
          <p:nvPr/>
        </p:nvGrpSpPr>
        <p:grpSpPr>
          <a:xfrm>
            <a:off x="6519069" y="2680943"/>
            <a:ext cx="514923" cy="514923"/>
            <a:chOff x="3327523" y="1634051"/>
            <a:chExt cx="616404" cy="616404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1A39AA7E-D973-4DC9-9C92-AB221CEC1822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139">
                <a:extLst>
                  <a:ext uri="{FF2B5EF4-FFF2-40B4-BE49-F238E27FC236}">
                    <a16:creationId xmlns:a16="http://schemas.microsoft.com/office/drawing/2014/main" id="{6D6138B8-7BDF-4341-A4F0-3E6247ACA1B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32A93698-5965-463D-92B9-B9DA1E704A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BCB20B3-6D38-4B25-99C6-A0F3F2F00332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72B08DBD-96F1-4A9D-A5B1-1FF047D6F080}"/>
              </a:ext>
            </a:extLst>
          </p:cNvPr>
          <p:cNvSpPr/>
          <p:nvPr/>
        </p:nvSpPr>
        <p:spPr>
          <a:xfrm>
            <a:off x="3955394" y="2034132"/>
            <a:ext cx="4281212" cy="4281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2E9D1F5-3DFF-43D7-AF9A-DB53AE28358E}"/>
              </a:ext>
            </a:extLst>
          </p:cNvPr>
          <p:cNvGrpSpPr/>
          <p:nvPr/>
        </p:nvGrpSpPr>
        <p:grpSpPr>
          <a:xfrm>
            <a:off x="5104093" y="3823833"/>
            <a:ext cx="2035559" cy="2432001"/>
            <a:chOff x="5104093" y="3823833"/>
            <a:chExt cx="2035559" cy="2432001"/>
          </a:xfrm>
        </p:grpSpPr>
        <p:grpSp>
          <p:nvGrpSpPr>
            <p:cNvPr id="65" name="Group 24">
              <a:extLst>
                <a:ext uri="{FF2B5EF4-FFF2-40B4-BE49-F238E27FC236}">
                  <a16:creationId xmlns:a16="http://schemas.microsoft.com/office/drawing/2014/main" id="{F90EE67F-8D03-4E7E-A146-61A2E00CD7E9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67" name="Freeform: Shape 25">
                <a:extLst>
                  <a:ext uri="{FF2B5EF4-FFF2-40B4-BE49-F238E27FC236}">
                    <a16:creationId xmlns:a16="http://schemas.microsoft.com/office/drawing/2014/main" id="{D7C1236D-FBE6-422E-8E14-33CD6D5D0478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8">
                <a:extLst>
                  <a:ext uri="{FF2B5EF4-FFF2-40B4-BE49-F238E27FC236}">
                    <a16:creationId xmlns:a16="http://schemas.microsoft.com/office/drawing/2014/main" id="{9749B768-D5B0-45F0-A24F-ADEBA8D32276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: Shape 29">
                <a:extLst>
                  <a:ext uri="{FF2B5EF4-FFF2-40B4-BE49-F238E27FC236}">
                    <a16:creationId xmlns:a16="http://schemas.microsoft.com/office/drawing/2014/main" id="{8B25690C-D759-4675-9609-2C9A0CD188E5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0">
                <a:extLst>
                  <a:ext uri="{FF2B5EF4-FFF2-40B4-BE49-F238E27FC236}">
                    <a16:creationId xmlns:a16="http://schemas.microsoft.com/office/drawing/2014/main" id="{E2A6A691-C2E2-4707-8D1A-30CB34F9D08F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CD2AB7EE-F75B-4209-BE2C-CA80C9A4A6A2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9B19F5E4-A006-4974-A917-28ECF21C5FE4}"/>
              </a:ext>
            </a:extLst>
          </p:cNvPr>
          <p:cNvGrpSpPr/>
          <p:nvPr/>
        </p:nvGrpSpPr>
        <p:grpSpPr>
          <a:xfrm>
            <a:off x="6470233" y="3128046"/>
            <a:ext cx="748435" cy="1062675"/>
            <a:chOff x="4160927" y="2978939"/>
            <a:chExt cx="1013906" cy="1439607"/>
          </a:xfrm>
        </p:grpSpPr>
        <p:grpSp>
          <p:nvGrpSpPr>
            <p:cNvPr id="72" name="Group 33">
              <a:extLst>
                <a:ext uri="{FF2B5EF4-FFF2-40B4-BE49-F238E27FC236}">
                  <a16:creationId xmlns:a16="http://schemas.microsoft.com/office/drawing/2014/main" id="{389E7ECD-1C90-4198-A593-F93B5AFED0A7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85" name="Freeform: Shape 3">
                <a:extLst>
                  <a:ext uri="{FF2B5EF4-FFF2-40B4-BE49-F238E27FC236}">
                    <a16:creationId xmlns:a16="http://schemas.microsoft.com/office/drawing/2014/main" id="{C6937854-2756-4F5C-AC61-9A40F0BE7ACB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4">
                <a:extLst>
                  <a:ext uri="{FF2B5EF4-FFF2-40B4-BE49-F238E27FC236}">
                    <a16:creationId xmlns:a16="http://schemas.microsoft.com/office/drawing/2014/main" id="{E03C2128-7454-459D-84A4-BED1C7F6CBC4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5">
                <a:extLst>
                  <a:ext uri="{FF2B5EF4-FFF2-40B4-BE49-F238E27FC236}">
                    <a16:creationId xmlns:a16="http://schemas.microsoft.com/office/drawing/2014/main" id="{F4869C16-C71A-46AF-95AD-5076710F910A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6">
                <a:extLst>
                  <a:ext uri="{FF2B5EF4-FFF2-40B4-BE49-F238E27FC236}">
                    <a16:creationId xmlns:a16="http://schemas.microsoft.com/office/drawing/2014/main" id="{46C71E91-1D15-4D8B-9F2C-D89B10F43EC3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7">
                <a:extLst>
                  <a:ext uri="{FF2B5EF4-FFF2-40B4-BE49-F238E27FC236}">
                    <a16:creationId xmlns:a16="http://schemas.microsoft.com/office/drawing/2014/main" id="{D5825176-FC54-4B49-B9C2-F6112C762811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">
                <a:extLst>
                  <a:ext uri="{FF2B5EF4-FFF2-40B4-BE49-F238E27FC236}">
                    <a16:creationId xmlns:a16="http://schemas.microsoft.com/office/drawing/2014/main" id="{E7A1703F-78DD-40B7-A89C-D35B86FCBECC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766BE171-8563-4C1D-9297-C1BD810C9242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EA0A4BAB-724E-4757-B2D6-C275B3F4524C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사각형: 둥근 모서리 82">
                <a:extLst>
                  <a:ext uri="{FF2B5EF4-FFF2-40B4-BE49-F238E27FC236}">
                    <a16:creationId xmlns:a16="http://schemas.microsoft.com/office/drawing/2014/main" id="{8AD81A78-AAE9-46AA-8184-94D46E0C8E18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사각형: 둥근 모서리 83">
                <a:extLst>
                  <a:ext uri="{FF2B5EF4-FFF2-40B4-BE49-F238E27FC236}">
                    <a16:creationId xmlns:a16="http://schemas.microsoft.com/office/drawing/2014/main" id="{E1795D97-68D7-4E4A-8A76-A3EEE8BB9CF8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2233F685-453E-4907-9571-40BD0CA6F070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ABF981EA-8E95-459A-964C-C00647CFDC39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사각형: 둥근 모서리 79">
                <a:extLst>
                  <a:ext uri="{FF2B5EF4-FFF2-40B4-BE49-F238E27FC236}">
                    <a16:creationId xmlns:a16="http://schemas.microsoft.com/office/drawing/2014/main" id="{724C51BE-105E-42C7-AE51-2006671A6A5D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사각형: 둥근 모서리 80">
                <a:extLst>
                  <a:ext uri="{FF2B5EF4-FFF2-40B4-BE49-F238E27FC236}">
                    <a16:creationId xmlns:a16="http://schemas.microsoft.com/office/drawing/2014/main" id="{DB5CCE17-C93E-4A60-A329-E54257686CB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29CA9680-19DF-4089-8470-E55FB26ECCFA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255BBD15-F3B0-446F-B36A-A964117593D9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B4314C95-E28A-477B-8520-06B0BCB9F18E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382CF439-54B7-42F4-ACFC-4135F36F454C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18FC879-5225-4DCD-AC37-AFA588E4E2B5}"/>
              </a:ext>
            </a:extLst>
          </p:cNvPr>
          <p:cNvSpPr/>
          <p:nvPr/>
        </p:nvSpPr>
        <p:spPr>
          <a:xfrm>
            <a:off x="3529224" y="3063878"/>
            <a:ext cx="982246" cy="982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834A317-5C03-461E-B92A-8593F45355F6}"/>
              </a:ext>
            </a:extLst>
          </p:cNvPr>
          <p:cNvSpPr/>
          <p:nvPr/>
        </p:nvSpPr>
        <p:spPr>
          <a:xfrm>
            <a:off x="7681084" y="3063878"/>
            <a:ext cx="982246" cy="982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4A0E1EA-8B8C-4027-BBB5-54FCF2A4A2EE}"/>
              </a:ext>
            </a:extLst>
          </p:cNvPr>
          <p:cNvSpPr/>
          <p:nvPr/>
        </p:nvSpPr>
        <p:spPr>
          <a:xfrm>
            <a:off x="3751931" y="4624410"/>
            <a:ext cx="982246" cy="9822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ACA4621-2C0A-43DD-BF13-159C4C475BA2}"/>
              </a:ext>
            </a:extLst>
          </p:cNvPr>
          <p:cNvSpPr/>
          <p:nvPr/>
        </p:nvSpPr>
        <p:spPr>
          <a:xfrm>
            <a:off x="6621035" y="1810350"/>
            <a:ext cx="982246" cy="9822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C4B2AF13-0DF7-4A93-AEA2-4AD336686ABB}"/>
              </a:ext>
            </a:extLst>
          </p:cNvPr>
          <p:cNvSpPr/>
          <p:nvPr/>
        </p:nvSpPr>
        <p:spPr>
          <a:xfrm>
            <a:off x="7457823" y="4624410"/>
            <a:ext cx="982246" cy="9822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001B3112-B2FB-4A48-9AB2-81DFF710EE95}"/>
              </a:ext>
            </a:extLst>
          </p:cNvPr>
          <p:cNvSpPr/>
          <p:nvPr/>
        </p:nvSpPr>
        <p:spPr>
          <a:xfrm>
            <a:off x="4588720" y="1810350"/>
            <a:ext cx="982246" cy="9822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3">
            <a:extLst>
              <a:ext uri="{FF2B5EF4-FFF2-40B4-BE49-F238E27FC236}">
                <a16:creationId xmlns:a16="http://schemas.microsoft.com/office/drawing/2014/main" id="{2D815118-FA42-41BB-8EC1-6B9F288E41E7}"/>
              </a:ext>
            </a:extLst>
          </p:cNvPr>
          <p:cNvGrpSpPr/>
          <p:nvPr/>
        </p:nvGrpSpPr>
        <p:grpSpPr>
          <a:xfrm>
            <a:off x="8199385" y="1669338"/>
            <a:ext cx="2394349" cy="1208793"/>
            <a:chOff x="467544" y="2421312"/>
            <a:chExt cx="4546958" cy="1208793"/>
          </a:xfrm>
        </p:grpSpPr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4E3DD66A-CD6A-43CC-A59B-05998A831ACB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3D6C6474-A686-4C5D-B873-9273DC1906E4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9">
            <a:extLst>
              <a:ext uri="{FF2B5EF4-FFF2-40B4-BE49-F238E27FC236}">
                <a16:creationId xmlns:a16="http://schemas.microsoft.com/office/drawing/2014/main" id="{B1DE4DAD-F12A-480F-9A11-CF00E2A1A616}"/>
              </a:ext>
            </a:extLst>
          </p:cNvPr>
          <p:cNvGrpSpPr/>
          <p:nvPr/>
        </p:nvGrpSpPr>
        <p:grpSpPr>
          <a:xfrm>
            <a:off x="9349113" y="3276556"/>
            <a:ext cx="2394349" cy="1208793"/>
            <a:chOff x="467544" y="3302740"/>
            <a:chExt cx="4546958" cy="1208793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60843922-4356-4172-A658-FB6F6544519F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5A661A29-2EC0-4441-9C52-1363CAABD619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2" name="그룹 10">
            <a:extLst>
              <a:ext uri="{FF2B5EF4-FFF2-40B4-BE49-F238E27FC236}">
                <a16:creationId xmlns:a16="http://schemas.microsoft.com/office/drawing/2014/main" id="{5F05F198-86C7-4229-9A9E-35046628FC4E}"/>
              </a:ext>
            </a:extLst>
          </p:cNvPr>
          <p:cNvGrpSpPr/>
          <p:nvPr/>
        </p:nvGrpSpPr>
        <p:grpSpPr>
          <a:xfrm>
            <a:off x="8596820" y="4883774"/>
            <a:ext cx="2394349" cy="1208793"/>
            <a:chOff x="467544" y="4184168"/>
            <a:chExt cx="4546958" cy="1208793"/>
          </a:xfrm>
        </p:grpSpPr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25853DF0-ABE8-42E2-937B-D0CDF3B70908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A8B4C83B-430E-4C42-8F11-93A7836D4319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5" name="그룹 3">
            <a:extLst>
              <a:ext uri="{FF2B5EF4-FFF2-40B4-BE49-F238E27FC236}">
                <a16:creationId xmlns:a16="http://schemas.microsoft.com/office/drawing/2014/main" id="{225EB453-F310-49B0-864A-6419BD959D32}"/>
              </a:ext>
            </a:extLst>
          </p:cNvPr>
          <p:cNvGrpSpPr/>
          <p:nvPr/>
        </p:nvGrpSpPr>
        <p:grpSpPr>
          <a:xfrm flipH="1">
            <a:off x="1598266" y="1669338"/>
            <a:ext cx="2394349" cy="1208793"/>
            <a:chOff x="467544" y="2421312"/>
            <a:chExt cx="4546958" cy="1208793"/>
          </a:xfrm>
        </p:grpSpPr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A577D4F-ECFF-4BFE-8F8D-54B2C33853AB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8B4D3851-2113-43E8-B95C-723130121A6A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4C4D0E4E-8C1F-400A-83B8-88C50D2E2E89}"/>
              </a:ext>
            </a:extLst>
          </p:cNvPr>
          <p:cNvGrpSpPr/>
          <p:nvPr/>
        </p:nvGrpSpPr>
        <p:grpSpPr>
          <a:xfrm flipH="1">
            <a:off x="448538" y="3276556"/>
            <a:ext cx="2394349" cy="1208793"/>
            <a:chOff x="467544" y="3302740"/>
            <a:chExt cx="4546958" cy="1208793"/>
          </a:xfrm>
        </p:grpSpPr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5D8B784F-D536-42E4-AC5B-F2442B07469E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1142C68C-B98C-4FCE-8645-0F2039BF867A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" name="그룹 10">
            <a:extLst>
              <a:ext uri="{FF2B5EF4-FFF2-40B4-BE49-F238E27FC236}">
                <a16:creationId xmlns:a16="http://schemas.microsoft.com/office/drawing/2014/main" id="{6DADDD56-9B2E-49A9-A9AD-1322A934D04E}"/>
              </a:ext>
            </a:extLst>
          </p:cNvPr>
          <p:cNvGrpSpPr/>
          <p:nvPr/>
        </p:nvGrpSpPr>
        <p:grpSpPr>
          <a:xfrm flipH="1">
            <a:off x="1200831" y="4883774"/>
            <a:ext cx="2394349" cy="1208793"/>
            <a:chOff x="467544" y="4184168"/>
            <a:chExt cx="4546958" cy="1208793"/>
          </a:xfrm>
        </p:grpSpPr>
        <p:sp>
          <p:nvSpPr>
            <p:cNvPr id="62" name="Rectangle 14">
              <a:extLst>
                <a:ext uri="{FF2B5EF4-FFF2-40B4-BE49-F238E27FC236}">
                  <a16:creationId xmlns:a16="http://schemas.microsoft.com/office/drawing/2014/main" id="{77B09F6B-2DDB-4567-B97F-1AD3B00C3F2D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0244D11C-1ADC-45AB-BBF9-2EEA71CCC8FF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1" name="Group 26">
            <a:extLst>
              <a:ext uri="{FF2B5EF4-FFF2-40B4-BE49-F238E27FC236}">
                <a16:creationId xmlns:a16="http://schemas.microsoft.com/office/drawing/2014/main" id="{AAEEE99D-23EF-45C4-8F3F-2A7427B059D6}"/>
              </a:ext>
            </a:extLst>
          </p:cNvPr>
          <p:cNvGrpSpPr/>
          <p:nvPr/>
        </p:nvGrpSpPr>
        <p:grpSpPr>
          <a:xfrm>
            <a:off x="5526910" y="2812043"/>
            <a:ext cx="1959619" cy="1180979"/>
            <a:chOff x="3767143" y="2846931"/>
            <a:chExt cx="1053838" cy="635103"/>
          </a:xfrm>
        </p:grpSpPr>
        <p:sp>
          <p:nvSpPr>
            <p:cNvPr id="92" name="Freeform: Shape 27">
              <a:extLst>
                <a:ext uri="{FF2B5EF4-FFF2-40B4-BE49-F238E27FC236}">
                  <a16:creationId xmlns:a16="http://schemas.microsoft.com/office/drawing/2014/main" id="{4C8A9C1F-A8AD-4C3C-B1D9-294E0C5910E4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8">
              <a:extLst>
                <a:ext uri="{FF2B5EF4-FFF2-40B4-BE49-F238E27FC236}">
                  <a16:creationId xmlns:a16="http://schemas.microsoft.com/office/drawing/2014/main" id="{1BDD6167-26DF-4F8D-881B-40F4FC59A0B9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29">
              <a:extLst>
                <a:ext uri="{FF2B5EF4-FFF2-40B4-BE49-F238E27FC236}">
                  <a16:creationId xmlns:a16="http://schemas.microsoft.com/office/drawing/2014/main" id="{9C3C6684-B376-4912-956B-A888A0F850C1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0">
              <a:extLst>
                <a:ext uri="{FF2B5EF4-FFF2-40B4-BE49-F238E27FC236}">
                  <a16:creationId xmlns:a16="http://schemas.microsoft.com/office/drawing/2014/main" id="{F00B92EE-DB66-478B-A1D4-55496E8B3C1F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31">
              <a:extLst>
                <a:ext uri="{FF2B5EF4-FFF2-40B4-BE49-F238E27FC236}">
                  <a16:creationId xmlns:a16="http://schemas.microsoft.com/office/drawing/2014/main" id="{DA65BC7B-6663-4BE0-9663-A7744BDA1B7B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32">
              <a:extLst>
                <a:ext uri="{FF2B5EF4-FFF2-40B4-BE49-F238E27FC236}">
                  <a16:creationId xmlns:a16="http://schemas.microsoft.com/office/drawing/2014/main" id="{06AF2126-AB46-4315-B687-9733D7C6DBF7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26">
            <a:extLst>
              <a:ext uri="{FF2B5EF4-FFF2-40B4-BE49-F238E27FC236}">
                <a16:creationId xmlns:a16="http://schemas.microsoft.com/office/drawing/2014/main" id="{04ADE3BC-AF01-46B5-A80C-E2C997693476}"/>
              </a:ext>
            </a:extLst>
          </p:cNvPr>
          <p:cNvGrpSpPr/>
          <p:nvPr/>
        </p:nvGrpSpPr>
        <p:grpSpPr>
          <a:xfrm>
            <a:off x="5637203" y="3375910"/>
            <a:ext cx="1914233" cy="1051822"/>
            <a:chOff x="3767143" y="2916389"/>
            <a:chExt cx="1029430" cy="565645"/>
          </a:xfrm>
        </p:grpSpPr>
        <p:sp>
          <p:nvSpPr>
            <p:cNvPr id="99" name="Freeform: Shape 27">
              <a:extLst>
                <a:ext uri="{FF2B5EF4-FFF2-40B4-BE49-F238E27FC236}">
                  <a16:creationId xmlns:a16="http://schemas.microsoft.com/office/drawing/2014/main" id="{9D8C478B-088C-4697-988A-358F10144EE3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8">
              <a:extLst>
                <a:ext uri="{FF2B5EF4-FFF2-40B4-BE49-F238E27FC236}">
                  <a16:creationId xmlns:a16="http://schemas.microsoft.com/office/drawing/2014/main" id="{B176B369-2723-4493-B32B-83A7C93E5403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29">
              <a:extLst>
                <a:ext uri="{FF2B5EF4-FFF2-40B4-BE49-F238E27FC236}">
                  <a16:creationId xmlns:a16="http://schemas.microsoft.com/office/drawing/2014/main" id="{35B77772-B1D1-40A4-9E36-CD0C9215D646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30">
              <a:extLst>
                <a:ext uri="{FF2B5EF4-FFF2-40B4-BE49-F238E27FC236}">
                  <a16:creationId xmlns:a16="http://schemas.microsoft.com/office/drawing/2014/main" id="{1D1B8BF0-F285-47BD-B896-E3E9057BF335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31">
              <a:extLst>
                <a:ext uri="{FF2B5EF4-FFF2-40B4-BE49-F238E27FC236}">
                  <a16:creationId xmlns:a16="http://schemas.microsoft.com/office/drawing/2014/main" id="{C4AD69EF-604C-4D3C-9CBA-AFF6091E439D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32">
              <a:extLst>
                <a:ext uri="{FF2B5EF4-FFF2-40B4-BE49-F238E27FC236}">
                  <a16:creationId xmlns:a16="http://schemas.microsoft.com/office/drawing/2014/main" id="{E3583E2E-7167-4674-A3E8-9F41EA39B76C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2240AFB6-552F-4DBB-8DA6-A4E0C1B5EB29}"/>
              </a:ext>
            </a:extLst>
          </p:cNvPr>
          <p:cNvSpPr>
            <a:spLocks noChangeAspect="1"/>
          </p:cNvSpPr>
          <p:nvPr/>
        </p:nvSpPr>
        <p:spPr>
          <a:xfrm>
            <a:off x="6922445" y="2065029"/>
            <a:ext cx="437473" cy="43742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Freeform 14">
            <a:extLst>
              <a:ext uri="{FF2B5EF4-FFF2-40B4-BE49-F238E27FC236}">
                <a16:creationId xmlns:a16="http://schemas.microsoft.com/office/drawing/2014/main" id="{C70A8175-9273-422F-83DC-FABE281D2C44}"/>
              </a:ext>
            </a:extLst>
          </p:cNvPr>
          <p:cNvSpPr>
            <a:spLocks noChangeAspect="1"/>
          </p:cNvSpPr>
          <p:nvPr/>
        </p:nvSpPr>
        <p:spPr>
          <a:xfrm>
            <a:off x="3828348" y="3358686"/>
            <a:ext cx="383997" cy="43747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" name="Rounded Rectangle 1">
            <a:extLst>
              <a:ext uri="{FF2B5EF4-FFF2-40B4-BE49-F238E27FC236}">
                <a16:creationId xmlns:a16="http://schemas.microsoft.com/office/drawing/2014/main" id="{DE435FD6-CE5F-45BB-BAB4-6309FEFCEE59}"/>
              </a:ext>
            </a:extLst>
          </p:cNvPr>
          <p:cNvSpPr>
            <a:spLocks noChangeAspect="1"/>
          </p:cNvSpPr>
          <p:nvPr/>
        </p:nvSpPr>
        <p:spPr>
          <a:xfrm rot="2648398">
            <a:off x="4153335" y="4851499"/>
            <a:ext cx="206476" cy="528069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Rounded Rectangle 32">
            <a:extLst>
              <a:ext uri="{FF2B5EF4-FFF2-40B4-BE49-F238E27FC236}">
                <a16:creationId xmlns:a16="http://schemas.microsoft.com/office/drawing/2014/main" id="{59988325-32C6-4299-8D59-11A794AA8167}"/>
              </a:ext>
            </a:extLst>
          </p:cNvPr>
          <p:cNvSpPr/>
          <p:nvPr/>
        </p:nvSpPr>
        <p:spPr>
          <a:xfrm>
            <a:off x="7955946" y="3357838"/>
            <a:ext cx="431417" cy="4314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DC91F4E8-8FA4-40D1-884D-A610AFDF051E}"/>
              </a:ext>
            </a:extLst>
          </p:cNvPr>
          <p:cNvSpPr/>
          <p:nvPr/>
        </p:nvSpPr>
        <p:spPr>
          <a:xfrm flipH="1">
            <a:off x="4847573" y="2131333"/>
            <a:ext cx="442952" cy="36540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자유형: 도형 110">
            <a:extLst>
              <a:ext uri="{FF2B5EF4-FFF2-40B4-BE49-F238E27FC236}">
                <a16:creationId xmlns:a16="http://schemas.microsoft.com/office/drawing/2014/main" id="{8B7D5873-A9D3-4CDC-B3E4-09202DDC9428}"/>
              </a:ext>
            </a:extLst>
          </p:cNvPr>
          <p:cNvSpPr/>
          <p:nvPr/>
        </p:nvSpPr>
        <p:spPr>
          <a:xfrm>
            <a:off x="7693788" y="4914469"/>
            <a:ext cx="540015" cy="430232"/>
          </a:xfrm>
          <a:custGeom>
            <a:avLst/>
            <a:gdLst>
              <a:gd name="connsiteX0" fmla="*/ 142428 w 1862978"/>
              <a:gd name="connsiteY0" fmla="*/ 223783 h 1484240"/>
              <a:gd name="connsiteX1" fmla="*/ 142428 w 1862978"/>
              <a:gd name="connsiteY1" fmla="*/ 301966 h 1484240"/>
              <a:gd name="connsiteX2" fmla="*/ 1702646 w 1862978"/>
              <a:gd name="connsiteY2" fmla="*/ 301966 h 1484240"/>
              <a:gd name="connsiteX3" fmla="*/ 1702646 w 1862978"/>
              <a:gd name="connsiteY3" fmla="*/ 223783 h 1484240"/>
              <a:gd name="connsiteX4" fmla="*/ 131795 w 1862978"/>
              <a:gd name="connsiteY4" fmla="*/ 0 h 1484240"/>
              <a:gd name="connsiteX5" fmla="*/ 532278 w 1862978"/>
              <a:gd name="connsiteY5" fmla="*/ 0 h 1484240"/>
              <a:gd name="connsiteX6" fmla="*/ 721056 w 1862978"/>
              <a:gd name="connsiteY6" fmla="*/ 134207 h 1484240"/>
              <a:gd name="connsiteX7" fmla="*/ 1772580 w 1862978"/>
              <a:gd name="connsiteY7" fmla="*/ 134207 h 1484240"/>
              <a:gd name="connsiteX8" fmla="*/ 1801560 w 1862978"/>
              <a:gd name="connsiteY8" fmla="*/ 163983 h 1484240"/>
              <a:gd name="connsiteX9" fmla="*/ 1794751 w 1862978"/>
              <a:gd name="connsiteY9" fmla="*/ 301966 h 1484240"/>
              <a:gd name="connsiteX10" fmla="*/ 1832269 w 1862978"/>
              <a:gd name="connsiteY10" fmla="*/ 301966 h 1484240"/>
              <a:gd name="connsiteX11" fmla="*/ 1862978 w 1862978"/>
              <a:gd name="connsiteY11" fmla="*/ 332675 h 1484240"/>
              <a:gd name="connsiteX12" fmla="*/ 1806110 w 1862978"/>
              <a:gd name="connsiteY12" fmla="*/ 1453532 h 1484240"/>
              <a:gd name="connsiteX13" fmla="*/ 1775401 w 1862978"/>
              <a:gd name="connsiteY13" fmla="*/ 1484240 h 1484240"/>
              <a:gd name="connsiteX14" fmla="*/ 89850 w 1862978"/>
              <a:gd name="connsiteY14" fmla="*/ 1484240 h 1484240"/>
              <a:gd name="connsiteX15" fmla="*/ 59142 w 1862978"/>
              <a:gd name="connsiteY15" fmla="*/ 1453532 h 1484240"/>
              <a:gd name="connsiteX16" fmla="*/ 0 w 1862978"/>
              <a:gd name="connsiteY16" fmla="*/ 332675 h 1484240"/>
              <a:gd name="connsiteX17" fmla="*/ 30708 w 1862978"/>
              <a:gd name="connsiteY17" fmla="*/ 301966 h 1484240"/>
              <a:gd name="connsiteX18" fmla="*/ 50608 w 1862978"/>
              <a:gd name="connsiteY18" fmla="*/ 301966 h 1484240"/>
              <a:gd name="connsiteX19" fmla="*/ 44037 w 1862978"/>
              <a:gd name="connsiteY19" fmla="*/ 174015 h 1484240"/>
              <a:gd name="connsiteX20" fmla="*/ 43514 w 1862978"/>
              <a:gd name="connsiteY20" fmla="*/ 174015 h 1484240"/>
              <a:gd name="connsiteX21" fmla="*/ 43514 w 1862978"/>
              <a:gd name="connsiteY21" fmla="*/ 88281 h 1484240"/>
              <a:gd name="connsiteX22" fmla="*/ 131795 w 1862978"/>
              <a:gd name="connsiteY22" fmla="*/ 0 h 148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62978" h="1484240">
                <a:moveTo>
                  <a:pt x="142428" y="223783"/>
                </a:moveTo>
                <a:lnTo>
                  <a:pt x="142428" y="301966"/>
                </a:lnTo>
                <a:lnTo>
                  <a:pt x="1702646" y="301966"/>
                </a:lnTo>
                <a:lnTo>
                  <a:pt x="1702646" y="223783"/>
                </a:lnTo>
                <a:close/>
                <a:moveTo>
                  <a:pt x="131795" y="0"/>
                </a:moveTo>
                <a:lnTo>
                  <a:pt x="532278" y="0"/>
                </a:lnTo>
                <a:cubicBezTo>
                  <a:pt x="614691" y="0"/>
                  <a:pt x="698764" y="57277"/>
                  <a:pt x="721056" y="134207"/>
                </a:cubicBezTo>
                <a:lnTo>
                  <a:pt x="1772580" y="134207"/>
                </a:lnTo>
                <a:cubicBezTo>
                  <a:pt x="1788594" y="134207"/>
                  <a:pt x="1801560" y="147537"/>
                  <a:pt x="1801560" y="163983"/>
                </a:cubicBezTo>
                <a:lnTo>
                  <a:pt x="1794751" y="301966"/>
                </a:lnTo>
                <a:lnTo>
                  <a:pt x="1832269" y="301966"/>
                </a:lnTo>
                <a:cubicBezTo>
                  <a:pt x="1849238" y="301966"/>
                  <a:pt x="1862978" y="315705"/>
                  <a:pt x="1862978" y="332675"/>
                </a:cubicBezTo>
                <a:lnTo>
                  <a:pt x="1806110" y="1453532"/>
                </a:lnTo>
                <a:cubicBezTo>
                  <a:pt x="1806110" y="1470501"/>
                  <a:pt x="1792371" y="1484240"/>
                  <a:pt x="1775401" y="1484240"/>
                </a:cubicBezTo>
                <a:lnTo>
                  <a:pt x="89850" y="1484240"/>
                </a:lnTo>
                <a:cubicBezTo>
                  <a:pt x="72881" y="1484240"/>
                  <a:pt x="59142" y="1470501"/>
                  <a:pt x="59142" y="1453532"/>
                </a:cubicBezTo>
                <a:lnTo>
                  <a:pt x="0" y="332675"/>
                </a:lnTo>
                <a:cubicBezTo>
                  <a:pt x="0" y="315705"/>
                  <a:pt x="13739" y="301966"/>
                  <a:pt x="30708" y="301966"/>
                </a:cubicBezTo>
                <a:lnTo>
                  <a:pt x="50608" y="301966"/>
                </a:lnTo>
                <a:lnTo>
                  <a:pt x="44037" y="174015"/>
                </a:lnTo>
                <a:lnTo>
                  <a:pt x="43514" y="174015"/>
                </a:lnTo>
                <a:lnTo>
                  <a:pt x="43514" y="88281"/>
                </a:lnTo>
                <a:cubicBezTo>
                  <a:pt x="43514" y="39534"/>
                  <a:pt x="83026" y="0"/>
                  <a:pt x="131795" y="0"/>
                </a:cubicBezTo>
                <a:close/>
              </a:path>
            </a:pathLst>
          </a:custGeom>
          <a:solidFill>
            <a:schemeClr val="bg1"/>
          </a:solidFill>
          <a:ln w="32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A72339A0-CC77-4EBD-B6D9-9774EA4B00C7}"/>
              </a:ext>
            </a:extLst>
          </p:cNvPr>
          <p:cNvSpPr/>
          <p:nvPr/>
        </p:nvSpPr>
        <p:spPr>
          <a:xfrm>
            <a:off x="0" y="203479"/>
            <a:ext cx="12192000" cy="1900529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91FA7-9044-4B4D-812E-4838D8B8CDB3}"/>
              </a:ext>
            </a:extLst>
          </p:cNvPr>
          <p:cNvSpPr txBox="1"/>
          <p:nvPr/>
        </p:nvSpPr>
        <p:spPr>
          <a:xfrm>
            <a:off x="4596098" y="517111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FC93DEFD-9B01-46E3-B84A-B677DC0E8C68}"/>
              </a:ext>
            </a:extLst>
          </p:cNvPr>
          <p:cNvCxnSpPr>
            <a:cxnSpLocks/>
          </p:cNvCxnSpPr>
          <p:nvPr/>
        </p:nvCxnSpPr>
        <p:spPr>
          <a:xfrm>
            <a:off x="4365815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>
            <a:extLst>
              <a:ext uri="{FF2B5EF4-FFF2-40B4-BE49-F238E27FC236}">
                <a16:creationId xmlns:a16="http://schemas.microsoft.com/office/drawing/2014/main" id="{BE897098-8DDF-4DD4-81E2-1BD4CEFA2A8A}"/>
              </a:ext>
            </a:extLst>
          </p:cNvPr>
          <p:cNvCxnSpPr>
            <a:cxnSpLocks/>
          </p:cNvCxnSpPr>
          <p:nvPr/>
        </p:nvCxnSpPr>
        <p:spPr>
          <a:xfrm>
            <a:off x="7835156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">
            <a:extLst>
              <a:ext uri="{FF2B5EF4-FFF2-40B4-BE49-F238E27FC236}">
                <a16:creationId xmlns:a16="http://schemas.microsoft.com/office/drawing/2014/main" id="{AF17BCD5-D897-4DF3-87B2-59F43B745A81}"/>
              </a:ext>
            </a:extLst>
          </p:cNvPr>
          <p:cNvGrpSpPr/>
          <p:nvPr/>
        </p:nvGrpSpPr>
        <p:grpSpPr>
          <a:xfrm>
            <a:off x="474577" y="583312"/>
            <a:ext cx="3422101" cy="1191037"/>
            <a:chOff x="4822352" y="1916832"/>
            <a:chExt cx="3422056" cy="1191037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91A71AE5-06FB-44F2-A59F-6310871CAE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697CF-1D92-4207-A03D-317B705E1FD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92803C08-5CD6-4C87-954F-10783168CE98}"/>
              </a:ext>
            </a:extLst>
          </p:cNvPr>
          <p:cNvGrpSpPr/>
          <p:nvPr/>
        </p:nvGrpSpPr>
        <p:grpSpPr>
          <a:xfrm>
            <a:off x="8304293" y="583312"/>
            <a:ext cx="3422101" cy="1191037"/>
            <a:chOff x="4822352" y="1916832"/>
            <a:chExt cx="3422056" cy="1191037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D5F8F382-305B-45F9-8BEB-1A6FA3DB00D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D949A0-EEC0-4E10-AE31-7E3ED080831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3">
            <a:extLst>
              <a:ext uri="{FF2B5EF4-FFF2-40B4-BE49-F238E27FC236}">
                <a16:creationId xmlns:a16="http://schemas.microsoft.com/office/drawing/2014/main" id="{FB1BF328-29BB-4E13-905B-059B8DDF5404}"/>
              </a:ext>
            </a:extLst>
          </p:cNvPr>
          <p:cNvSpPr>
            <a:spLocks noChangeAspect="1"/>
          </p:cNvSpPr>
          <p:nvPr/>
        </p:nvSpPr>
        <p:spPr>
          <a:xfrm flipH="1">
            <a:off x="5126864" y="1338973"/>
            <a:ext cx="1966526" cy="1059532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09AB1D3-3C53-4D94-B679-9DA2CF4B6AE5}"/>
              </a:ext>
            </a:extLst>
          </p:cNvPr>
          <p:cNvSpPr/>
          <p:nvPr/>
        </p:nvSpPr>
        <p:spPr>
          <a:xfrm>
            <a:off x="4517499" y="2489694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gular Pentagon 7">
            <a:extLst>
              <a:ext uri="{FF2B5EF4-FFF2-40B4-BE49-F238E27FC236}">
                <a16:creationId xmlns:a16="http://schemas.microsoft.com/office/drawing/2014/main" id="{C617BC9C-7F43-4BFF-BFFE-F4BEC8F048D5}"/>
              </a:ext>
            </a:extLst>
          </p:cNvPr>
          <p:cNvSpPr/>
          <p:nvPr/>
        </p:nvSpPr>
        <p:spPr>
          <a:xfrm rot="10800000">
            <a:off x="5413110" y="4368615"/>
            <a:ext cx="1440030" cy="144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6790E12E-24B6-4423-95B5-9EFB2B618281}"/>
              </a:ext>
            </a:extLst>
          </p:cNvPr>
          <p:cNvSpPr/>
          <p:nvPr/>
        </p:nvSpPr>
        <p:spPr>
          <a:xfrm rot="13200500">
            <a:off x="3753997" y="3816804"/>
            <a:ext cx="1440030" cy="144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84193132-B557-4DCC-8816-4386CB654B1D}"/>
              </a:ext>
            </a:extLst>
          </p:cNvPr>
          <p:cNvSpPr/>
          <p:nvPr/>
        </p:nvSpPr>
        <p:spPr>
          <a:xfrm rot="15600000">
            <a:off x="2853625" y="2412906"/>
            <a:ext cx="1440030" cy="144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607D4B78-FB98-446E-8AB2-C2477D210321}"/>
              </a:ext>
            </a:extLst>
          </p:cNvPr>
          <p:cNvSpPr/>
          <p:nvPr/>
        </p:nvSpPr>
        <p:spPr>
          <a:xfrm rot="8399500" flipH="1">
            <a:off x="7053821" y="3816804"/>
            <a:ext cx="1440030" cy="144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1E196E44-E419-41D1-8940-00287A2376AB}"/>
              </a:ext>
            </a:extLst>
          </p:cNvPr>
          <p:cNvSpPr/>
          <p:nvPr/>
        </p:nvSpPr>
        <p:spPr>
          <a:xfrm rot="6000000" flipH="1">
            <a:off x="7954193" y="2412906"/>
            <a:ext cx="1440030" cy="144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2DCCC2C8-5316-4355-96F0-C8E4C9E67262}"/>
              </a:ext>
            </a:extLst>
          </p:cNvPr>
          <p:cNvGrpSpPr/>
          <p:nvPr/>
        </p:nvGrpSpPr>
        <p:grpSpPr>
          <a:xfrm>
            <a:off x="665399" y="2694318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EE9CF6-AFC3-495D-B86D-5E197AE1B53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29F0BD-AA81-4114-8957-B09F7D5DC44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558EE664-012C-4000-86B7-69FDCD8B0980}"/>
              </a:ext>
            </a:extLst>
          </p:cNvPr>
          <p:cNvGrpSpPr/>
          <p:nvPr/>
        </p:nvGrpSpPr>
        <p:grpSpPr>
          <a:xfrm>
            <a:off x="1504962" y="409821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3B9B41-4371-491A-89AB-232878C6C4F6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EE3FEF-D6F6-4941-84C6-0A0A1B5450B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179BFA96-4A78-4563-BC12-3219273ECE0D}"/>
              </a:ext>
            </a:extLst>
          </p:cNvPr>
          <p:cNvGrpSpPr/>
          <p:nvPr/>
        </p:nvGrpSpPr>
        <p:grpSpPr>
          <a:xfrm>
            <a:off x="9508299" y="2694318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E8DD29-4A70-4139-87BB-B1A5C91139F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B2B145-5EDE-4CE8-B03B-1C7EEF9E1F0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D84B9F3E-680C-4A07-B508-C3B84BA7F569}"/>
              </a:ext>
            </a:extLst>
          </p:cNvPr>
          <p:cNvGrpSpPr/>
          <p:nvPr/>
        </p:nvGrpSpPr>
        <p:grpSpPr>
          <a:xfrm>
            <a:off x="8679448" y="409821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9C769F-BFDA-407A-B6C7-F6C5E41D354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B57E3-B9EE-4302-A99D-A183BB44F6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6DE9424C-66E7-4772-9135-C4EA403C7EB9}"/>
              </a:ext>
            </a:extLst>
          </p:cNvPr>
          <p:cNvGrpSpPr/>
          <p:nvPr/>
        </p:nvGrpSpPr>
        <p:grpSpPr>
          <a:xfrm>
            <a:off x="4575904" y="5878403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B57FAC-E6C7-41E9-AE47-97AB1D4900A9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27698B-6A5D-4E86-8E7D-E4CCA511175B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DEF8DC04-4FA9-4389-B7A0-2BC9BF4361F5}"/>
              </a:ext>
            </a:extLst>
          </p:cNvPr>
          <p:cNvGrpSpPr/>
          <p:nvPr/>
        </p:nvGrpSpPr>
        <p:grpSpPr>
          <a:xfrm>
            <a:off x="5524170" y="4609842"/>
            <a:ext cx="1217908" cy="929304"/>
            <a:chOff x="3233963" y="1888430"/>
            <a:chExt cx="1544814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084A97-54A9-46BB-B7D2-CF7F8D3E0F30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35710-D5BA-4D0F-9416-B6230843EAC0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24AE8A01-D168-44BE-9BB2-39F7059FCEA0}"/>
              </a:ext>
            </a:extLst>
          </p:cNvPr>
          <p:cNvGrpSpPr/>
          <p:nvPr/>
        </p:nvGrpSpPr>
        <p:grpSpPr>
          <a:xfrm>
            <a:off x="3862554" y="4072152"/>
            <a:ext cx="1217908" cy="929304"/>
            <a:chOff x="3233963" y="1888430"/>
            <a:chExt cx="1544814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87DBBC-B6D1-46F5-84D6-B08BEA0FEE66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2692BC-6289-476C-8E98-20DF08ED4EF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CB8C3083-28E3-4D6E-99AD-1C33FC7F4716}"/>
              </a:ext>
            </a:extLst>
          </p:cNvPr>
          <p:cNvGrpSpPr/>
          <p:nvPr/>
        </p:nvGrpSpPr>
        <p:grpSpPr>
          <a:xfrm>
            <a:off x="2917177" y="2668254"/>
            <a:ext cx="1217908" cy="929304"/>
            <a:chOff x="3233963" y="1888430"/>
            <a:chExt cx="1544814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4BD912-5336-4D73-BE76-659B3BD71282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C2E28D-8989-4AE7-BEE4-30F0B636F2E7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27D050B5-42E9-4B03-BA83-CC72D18B5ED4}"/>
              </a:ext>
            </a:extLst>
          </p:cNvPr>
          <p:cNvGrpSpPr/>
          <p:nvPr/>
        </p:nvGrpSpPr>
        <p:grpSpPr>
          <a:xfrm>
            <a:off x="7185479" y="4072152"/>
            <a:ext cx="1217908" cy="929304"/>
            <a:chOff x="3233963" y="1888430"/>
            <a:chExt cx="1544814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7353BF-F675-463F-80EF-56CA54E47784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104E78-32BF-4785-B48F-C51FD916870D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BD2D6F1D-1B99-4BF6-87DF-A7E7114CF486}"/>
              </a:ext>
            </a:extLst>
          </p:cNvPr>
          <p:cNvGrpSpPr/>
          <p:nvPr/>
        </p:nvGrpSpPr>
        <p:grpSpPr>
          <a:xfrm>
            <a:off x="8065254" y="2668254"/>
            <a:ext cx="1217908" cy="929304"/>
            <a:chOff x="3233963" y="1888430"/>
            <a:chExt cx="1544814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E43E79-A5AA-421D-AABE-29B1AADC1E39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8BB16F-AFC0-45C2-A2D4-5A8F5CE36B03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319C661-E9A0-4A9C-BB22-EFBE3FF0B9AA}"/>
              </a:ext>
            </a:extLst>
          </p:cNvPr>
          <p:cNvGrpSpPr/>
          <p:nvPr/>
        </p:nvGrpSpPr>
        <p:grpSpPr>
          <a:xfrm>
            <a:off x="5713259" y="2020030"/>
            <a:ext cx="850822" cy="1208048"/>
            <a:chOff x="4160927" y="2978939"/>
            <a:chExt cx="1013906" cy="1439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33">
              <a:extLst>
                <a:ext uri="{FF2B5EF4-FFF2-40B4-BE49-F238E27FC236}">
                  <a16:creationId xmlns:a16="http://schemas.microsoft.com/office/drawing/2014/main" id="{4EBF69B8-D064-4AE4-B0ED-7DD039EC6604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57" name="Freeform: Shape 3">
                <a:extLst>
                  <a:ext uri="{FF2B5EF4-FFF2-40B4-BE49-F238E27FC236}">
                    <a16:creationId xmlns:a16="http://schemas.microsoft.com/office/drawing/2014/main" id="{9442605C-6E9A-4136-A1B5-A697501AA4FA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4">
                <a:extLst>
                  <a:ext uri="{FF2B5EF4-FFF2-40B4-BE49-F238E27FC236}">
                    <a16:creationId xmlns:a16="http://schemas.microsoft.com/office/drawing/2014/main" id="{71FE68B0-0BF1-4BB6-86FF-B1B5D40F086E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">
                <a:extLst>
                  <a:ext uri="{FF2B5EF4-FFF2-40B4-BE49-F238E27FC236}">
                    <a16:creationId xmlns:a16="http://schemas.microsoft.com/office/drawing/2014/main" id="{975EC290-2EFC-4FB0-AB1C-4F06DFEF03D3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">
                <a:extLst>
                  <a:ext uri="{FF2B5EF4-FFF2-40B4-BE49-F238E27FC236}">
                    <a16:creationId xmlns:a16="http://schemas.microsoft.com/office/drawing/2014/main" id="{0490F9F9-54DE-4A53-8C42-C61CFEC3CD0A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7">
                <a:extLst>
                  <a:ext uri="{FF2B5EF4-FFF2-40B4-BE49-F238E27FC236}">
                    <a16:creationId xmlns:a16="http://schemas.microsoft.com/office/drawing/2014/main" id="{D1C9E9E0-1B04-437E-8A86-FAFCC5890CDE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8">
                <a:extLst>
                  <a:ext uri="{FF2B5EF4-FFF2-40B4-BE49-F238E27FC236}">
                    <a16:creationId xmlns:a16="http://schemas.microsoft.com/office/drawing/2014/main" id="{097E05CB-8E5C-4136-B0BB-7E22349A017E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00AD8F21-5C28-4052-86EB-6914945B21CE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328E770B-C1CE-4F8A-8730-0F79F495AB4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사각형: 둥근 모서리 54">
                <a:extLst>
                  <a:ext uri="{FF2B5EF4-FFF2-40B4-BE49-F238E27FC236}">
                    <a16:creationId xmlns:a16="http://schemas.microsoft.com/office/drawing/2014/main" id="{43CFA688-53DA-448F-B5C7-DA5A9CEDFE87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id="{4ED9795A-8BFC-465A-8226-1AE47D15B085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E1BC353-56D5-43F3-A3C9-61D65AC338E8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51" name="사각형: 둥근 모서리 50">
                <a:extLst>
                  <a:ext uri="{FF2B5EF4-FFF2-40B4-BE49-F238E27FC236}">
                    <a16:creationId xmlns:a16="http://schemas.microsoft.com/office/drawing/2014/main" id="{AE11B819-DF0D-440E-AD3B-D93A9234663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64E03EB2-93BA-4845-AF59-48CD932AE7CE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6341C5AD-E044-4D50-B783-FEE3641657FD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44DF9EC9-F42D-401A-819F-916846A68474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48" name="사각형: 둥근 모서리 47">
                <a:extLst>
                  <a:ext uri="{FF2B5EF4-FFF2-40B4-BE49-F238E27FC236}">
                    <a16:creationId xmlns:a16="http://schemas.microsoft.com/office/drawing/2014/main" id="{3403970B-C8E0-4E7E-AC48-3D0F004671C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4D1D6F7C-AC48-4CA1-ACCB-6123EAC13A70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840B6E4E-25D1-465D-8F48-4A644DE4B134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44B45887-DE32-4E98-A9A6-BE315DDF7B7A}"/>
              </a:ext>
            </a:extLst>
          </p:cNvPr>
          <p:cNvGrpSpPr/>
          <p:nvPr/>
        </p:nvGrpSpPr>
        <p:grpSpPr>
          <a:xfrm>
            <a:off x="5946680" y="1667077"/>
            <a:ext cx="459080" cy="420267"/>
            <a:chOff x="6175230" y="1682091"/>
            <a:chExt cx="459080" cy="420267"/>
          </a:xfrm>
        </p:grpSpPr>
        <p:sp>
          <p:nvSpPr>
            <p:cNvPr id="105" name="화살표: 아래쪽 104">
              <a:extLst>
                <a:ext uri="{FF2B5EF4-FFF2-40B4-BE49-F238E27FC236}">
                  <a16:creationId xmlns:a16="http://schemas.microsoft.com/office/drawing/2014/main" id="{C9DFA8F1-6849-47A7-9922-2A29910C49D2}"/>
                </a:ext>
              </a:extLst>
            </p:cNvPr>
            <p:cNvSpPr/>
            <p:nvPr/>
          </p:nvSpPr>
          <p:spPr>
            <a:xfrm>
              <a:off x="6175230" y="1682091"/>
              <a:ext cx="234813" cy="42026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화살표: 아래쪽 105">
              <a:extLst>
                <a:ext uri="{FF2B5EF4-FFF2-40B4-BE49-F238E27FC236}">
                  <a16:creationId xmlns:a16="http://schemas.microsoft.com/office/drawing/2014/main" id="{EC15DB46-7547-40A5-8079-881826F435A6}"/>
                </a:ext>
              </a:extLst>
            </p:cNvPr>
            <p:cNvSpPr/>
            <p:nvPr/>
          </p:nvSpPr>
          <p:spPr>
            <a:xfrm flipV="1">
              <a:off x="6399497" y="1682091"/>
              <a:ext cx="234813" cy="42026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9">
            <a:extLst>
              <a:ext uri="{FF2B5EF4-FFF2-40B4-BE49-F238E27FC236}">
                <a16:creationId xmlns:a16="http://schemas.microsoft.com/office/drawing/2014/main" id="{0B2D3036-674C-479D-B5A2-F6A7CBB16164}"/>
              </a:ext>
            </a:extLst>
          </p:cNvPr>
          <p:cNvGraphicFramePr/>
          <p:nvPr/>
        </p:nvGraphicFramePr>
        <p:xfrm>
          <a:off x="4452200" y="4479938"/>
          <a:ext cx="1332039" cy="12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6E2AC4C1-B252-4217-8AD3-C9DF3665EEC1}"/>
              </a:ext>
            </a:extLst>
          </p:cNvPr>
          <p:cNvGraphicFramePr/>
          <p:nvPr/>
        </p:nvGraphicFramePr>
        <p:xfrm>
          <a:off x="10146830" y="2217797"/>
          <a:ext cx="1332039" cy="12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371DB104-BC23-42C1-AF13-244077E60198}"/>
              </a:ext>
            </a:extLst>
          </p:cNvPr>
          <p:cNvGraphicFramePr/>
          <p:nvPr/>
        </p:nvGraphicFramePr>
        <p:xfrm>
          <a:off x="10146830" y="4479938"/>
          <a:ext cx="1332039" cy="12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4A0CEB1-FA6B-48A6-89A6-DFE2DA78F698}"/>
              </a:ext>
            </a:extLst>
          </p:cNvPr>
          <p:cNvSpPr/>
          <p:nvPr/>
        </p:nvSpPr>
        <p:spPr>
          <a:xfrm>
            <a:off x="620163" y="4383922"/>
            <a:ext cx="5258768" cy="1479136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B981C1D-9574-4A1B-8FFE-F3260BA57404}"/>
              </a:ext>
            </a:extLst>
          </p:cNvPr>
          <p:cNvSpPr/>
          <p:nvPr/>
        </p:nvSpPr>
        <p:spPr>
          <a:xfrm>
            <a:off x="6319470" y="2121781"/>
            <a:ext cx="5252368" cy="1479136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0B2AE1-B8E1-4C89-BC73-9C6E6022FDB4}"/>
              </a:ext>
            </a:extLst>
          </p:cNvPr>
          <p:cNvSpPr/>
          <p:nvPr/>
        </p:nvSpPr>
        <p:spPr>
          <a:xfrm>
            <a:off x="6319470" y="4383922"/>
            <a:ext cx="5252368" cy="1479136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0EA2F-671E-49D4-AE08-953319C23CE7}"/>
              </a:ext>
            </a:extLst>
          </p:cNvPr>
          <p:cNvSpPr txBox="1"/>
          <p:nvPr/>
        </p:nvSpPr>
        <p:spPr>
          <a:xfrm>
            <a:off x="4693452" y="4923435"/>
            <a:ext cx="776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0157F-5F7E-4CD1-9B59-4908C3387F7A}"/>
              </a:ext>
            </a:extLst>
          </p:cNvPr>
          <p:cNvSpPr txBox="1"/>
          <p:nvPr/>
        </p:nvSpPr>
        <p:spPr>
          <a:xfrm>
            <a:off x="10388082" y="2661294"/>
            <a:ext cx="776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38841-6019-4C01-BE36-99D49978A46E}"/>
              </a:ext>
            </a:extLst>
          </p:cNvPr>
          <p:cNvSpPr txBox="1"/>
          <p:nvPr/>
        </p:nvSpPr>
        <p:spPr>
          <a:xfrm>
            <a:off x="10388082" y="4923435"/>
            <a:ext cx="776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:a16="http://schemas.microsoft.com/office/drawing/2014/main" id="{89CF6D7A-94C3-4021-A8FD-37312606408B}"/>
              </a:ext>
            </a:extLst>
          </p:cNvPr>
          <p:cNvGraphicFramePr/>
          <p:nvPr/>
        </p:nvGraphicFramePr>
        <p:xfrm>
          <a:off x="4452200" y="2217797"/>
          <a:ext cx="1332039" cy="12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5C9C411-3173-4F4C-AC94-468AD2E14CEA}"/>
              </a:ext>
            </a:extLst>
          </p:cNvPr>
          <p:cNvSpPr/>
          <p:nvPr/>
        </p:nvSpPr>
        <p:spPr>
          <a:xfrm>
            <a:off x="620163" y="2121781"/>
            <a:ext cx="5258768" cy="1479136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60644-B8F7-4A34-B490-C6A26EED91F8}"/>
              </a:ext>
            </a:extLst>
          </p:cNvPr>
          <p:cNvSpPr txBox="1"/>
          <p:nvPr/>
        </p:nvSpPr>
        <p:spPr>
          <a:xfrm>
            <a:off x="4693452" y="2661294"/>
            <a:ext cx="776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3A40732F-2760-49ED-A4E5-D9651A1BAC3C}"/>
              </a:ext>
            </a:extLst>
          </p:cNvPr>
          <p:cNvSpPr>
            <a:spLocks noChangeAspect="1"/>
          </p:cNvSpPr>
          <p:nvPr/>
        </p:nvSpPr>
        <p:spPr>
          <a:xfrm>
            <a:off x="755024" y="4504290"/>
            <a:ext cx="1238400" cy="123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453BC74D-E53A-4345-8355-ADB90720AE47}"/>
              </a:ext>
            </a:extLst>
          </p:cNvPr>
          <p:cNvSpPr/>
          <p:nvPr/>
        </p:nvSpPr>
        <p:spPr>
          <a:xfrm>
            <a:off x="6461992" y="2241664"/>
            <a:ext cx="1239370" cy="1239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93736950-F9A0-4F2F-969D-9F7F0D8A0475}"/>
              </a:ext>
            </a:extLst>
          </p:cNvPr>
          <p:cNvSpPr>
            <a:spLocks noChangeAspect="1"/>
          </p:cNvSpPr>
          <p:nvPr/>
        </p:nvSpPr>
        <p:spPr>
          <a:xfrm>
            <a:off x="6462477" y="4504290"/>
            <a:ext cx="1238400" cy="123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2650C2B-6DEE-40F5-8C7A-1BE18AE5272E}"/>
              </a:ext>
            </a:extLst>
          </p:cNvPr>
          <p:cNvSpPr/>
          <p:nvPr/>
        </p:nvSpPr>
        <p:spPr>
          <a:xfrm rot="2700000">
            <a:off x="6921153" y="2573560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C211F62A-9AB7-456D-BB73-8AF085832617}"/>
              </a:ext>
            </a:extLst>
          </p:cNvPr>
          <p:cNvSpPr/>
          <p:nvPr/>
        </p:nvSpPr>
        <p:spPr>
          <a:xfrm flipH="1">
            <a:off x="1137783" y="4928441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B96965C0-03B1-4606-96B6-81B07E03FA76}"/>
              </a:ext>
            </a:extLst>
          </p:cNvPr>
          <p:cNvSpPr/>
          <p:nvPr/>
        </p:nvSpPr>
        <p:spPr>
          <a:xfrm>
            <a:off x="6823652" y="4915245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B51D497D-FB54-4A40-A373-CCD02B4A8E5C}"/>
              </a:ext>
            </a:extLst>
          </p:cNvPr>
          <p:cNvSpPr>
            <a:spLocks noChangeAspect="1"/>
          </p:cNvSpPr>
          <p:nvPr/>
        </p:nvSpPr>
        <p:spPr>
          <a:xfrm>
            <a:off x="755024" y="2242149"/>
            <a:ext cx="1238400" cy="123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D56EF52E-7E02-4458-B53A-76245C8B0B9C}"/>
              </a:ext>
            </a:extLst>
          </p:cNvPr>
          <p:cNvSpPr/>
          <p:nvPr/>
        </p:nvSpPr>
        <p:spPr>
          <a:xfrm>
            <a:off x="1150219" y="2651660"/>
            <a:ext cx="448011" cy="4193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E86218A2-8524-4C0F-B710-4C92BBB650F0}"/>
              </a:ext>
            </a:extLst>
          </p:cNvPr>
          <p:cNvGrpSpPr/>
          <p:nvPr/>
        </p:nvGrpSpPr>
        <p:grpSpPr>
          <a:xfrm>
            <a:off x="2136652" y="2330790"/>
            <a:ext cx="2012868" cy="1061118"/>
            <a:chOff x="4969796" y="1546333"/>
            <a:chExt cx="1984628" cy="11851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425FA2-B42B-4A21-BF3D-D97B85F8965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31EA1A-E41F-4D21-94A1-4BC5D1E05770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8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30BD6844-1D99-4D5A-8640-50D5B895F8C1}"/>
              </a:ext>
            </a:extLst>
          </p:cNvPr>
          <p:cNvGrpSpPr/>
          <p:nvPr/>
        </p:nvGrpSpPr>
        <p:grpSpPr>
          <a:xfrm>
            <a:off x="2136652" y="4592931"/>
            <a:ext cx="2012868" cy="1061118"/>
            <a:chOff x="4969796" y="1546333"/>
            <a:chExt cx="1984628" cy="11851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591831-55B1-4212-8B5C-AD0C0977BEC5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BB5DD7-0053-480F-AE88-5A73B628D598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8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A326F2FB-2877-4D5B-8DA7-2D2E672875B0}"/>
              </a:ext>
            </a:extLst>
          </p:cNvPr>
          <p:cNvGrpSpPr/>
          <p:nvPr/>
        </p:nvGrpSpPr>
        <p:grpSpPr>
          <a:xfrm>
            <a:off x="7913693" y="2330790"/>
            <a:ext cx="2012868" cy="1061118"/>
            <a:chOff x="4969796" y="1546333"/>
            <a:chExt cx="1984628" cy="11851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D8171E-F75E-44BF-B847-CEFB897EE5C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3409DA-FEFC-4607-AE16-ACA27D60A13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8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4">
            <a:extLst>
              <a:ext uri="{FF2B5EF4-FFF2-40B4-BE49-F238E27FC236}">
                <a16:creationId xmlns:a16="http://schemas.microsoft.com/office/drawing/2014/main" id="{36084F06-970F-4ACB-913A-321CBAC6D12D}"/>
              </a:ext>
            </a:extLst>
          </p:cNvPr>
          <p:cNvGrpSpPr/>
          <p:nvPr/>
        </p:nvGrpSpPr>
        <p:grpSpPr>
          <a:xfrm>
            <a:off x="7913693" y="4592931"/>
            <a:ext cx="2012868" cy="1061118"/>
            <a:chOff x="4969796" y="1546333"/>
            <a:chExt cx="1984628" cy="11851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2D7EE5-5D17-47C7-9428-1FEFA77244B3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A2627D-72B7-45A2-B5FA-34F57CBF3CF1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8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9984AE1-648D-406E-BE10-20C51DE55C82}"/>
              </a:ext>
            </a:extLst>
          </p:cNvPr>
          <p:cNvSpPr/>
          <p:nvPr/>
        </p:nvSpPr>
        <p:spPr>
          <a:xfrm>
            <a:off x="1" y="2768600"/>
            <a:ext cx="12191999" cy="1320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381A8E8-6F46-4BE0-AF90-D7A7E2A552F6}"/>
              </a:ext>
            </a:extLst>
          </p:cNvPr>
          <p:cNvGrpSpPr/>
          <p:nvPr/>
        </p:nvGrpSpPr>
        <p:grpSpPr>
          <a:xfrm>
            <a:off x="0" y="2841091"/>
            <a:ext cx="12191999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2BE261-1DEE-4D73-909A-7C3A951BACB5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628B35-336E-4094-A759-13DCC312147E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1F0FB-1866-4EC6-9C48-377414E8B431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B5FCA-0345-4F10-8E05-29A7466282C2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A0A9-2BF8-4538-A3FA-71DDE8FF6A63}"/>
              </a:ext>
            </a:extLst>
          </p:cNvPr>
          <p:cNvSpPr txBox="1"/>
          <p:nvPr/>
        </p:nvSpPr>
        <p:spPr>
          <a:xfrm>
            <a:off x="9620138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EB372-F116-4B50-9311-63AAA7881800}"/>
              </a:ext>
            </a:extLst>
          </p:cNvPr>
          <p:cNvSpPr txBox="1"/>
          <p:nvPr/>
        </p:nvSpPr>
        <p:spPr>
          <a:xfrm>
            <a:off x="9620138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AFC2-BD0A-496B-BE6B-BABAAC925669}"/>
              </a:ext>
            </a:extLst>
          </p:cNvPr>
          <p:cNvSpPr txBox="1"/>
          <p:nvPr/>
        </p:nvSpPr>
        <p:spPr>
          <a:xfrm>
            <a:off x="9620138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B8C28B5E-346A-4405-8E18-0666B546E5F3}"/>
              </a:ext>
            </a:extLst>
          </p:cNvPr>
          <p:cNvGrpSpPr/>
          <p:nvPr/>
        </p:nvGrpSpPr>
        <p:grpSpPr>
          <a:xfrm>
            <a:off x="6276116" y="3377877"/>
            <a:ext cx="3191622" cy="871880"/>
            <a:chOff x="-475010" y="1114177"/>
            <a:chExt cx="4928532" cy="871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21EC15-CBB6-42E7-A0EE-033D4B4CF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E315E4-C810-48AB-B4C4-A4C4952EE6F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871E552E-123E-40DB-9385-EE2E0A468385}"/>
              </a:ext>
            </a:extLst>
          </p:cNvPr>
          <p:cNvGrpSpPr/>
          <p:nvPr/>
        </p:nvGrpSpPr>
        <p:grpSpPr>
          <a:xfrm>
            <a:off x="6276116" y="4442159"/>
            <a:ext cx="3191622" cy="871880"/>
            <a:chOff x="-475010" y="1114177"/>
            <a:chExt cx="4928532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CF42E5-E624-49E2-8866-AB893BD4AD8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47D03-CBA6-4061-84F7-B45FBB6D062D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40619284-6BFD-43DD-A9FB-F215BF6D6412}"/>
              </a:ext>
            </a:extLst>
          </p:cNvPr>
          <p:cNvGrpSpPr/>
          <p:nvPr/>
        </p:nvGrpSpPr>
        <p:grpSpPr>
          <a:xfrm>
            <a:off x="6276116" y="5501415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14468F-BE7A-4F75-9E9D-C54F802E823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7D7009-F5A2-42BB-BB0B-8F2D4E132D5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3945F55B-08B5-4577-B548-7E4B678A6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B65E465-0F7E-4B79-844E-A139B46FA414}"/>
              </a:ext>
            </a:extLst>
          </p:cNvPr>
          <p:cNvSpPr/>
          <p:nvPr/>
        </p:nvSpPr>
        <p:spPr>
          <a:xfrm>
            <a:off x="940777" y="4042306"/>
            <a:ext cx="5062603" cy="2088000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B1F2EB6-2603-47C4-88E7-3E104E9DB1CD}"/>
              </a:ext>
            </a:extLst>
          </p:cNvPr>
          <p:cNvSpPr/>
          <p:nvPr/>
        </p:nvSpPr>
        <p:spPr>
          <a:xfrm>
            <a:off x="6188620" y="4042306"/>
            <a:ext cx="5062603" cy="2088000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94BB9A2-A5D3-450E-870D-9C0EEC4B9CBF}"/>
              </a:ext>
            </a:extLst>
          </p:cNvPr>
          <p:cNvSpPr/>
          <p:nvPr/>
        </p:nvSpPr>
        <p:spPr>
          <a:xfrm>
            <a:off x="6188620" y="1822733"/>
            <a:ext cx="5062603" cy="2088000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B7FB9B9-43B1-46FB-B327-E8035E15B913}"/>
              </a:ext>
            </a:extLst>
          </p:cNvPr>
          <p:cNvSpPr/>
          <p:nvPr/>
        </p:nvSpPr>
        <p:spPr>
          <a:xfrm>
            <a:off x="940777" y="1822733"/>
            <a:ext cx="5062603" cy="2088000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4C33096-C3F3-411A-A9D7-0060D397C835}"/>
              </a:ext>
            </a:extLst>
          </p:cNvPr>
          <p:cNvGrpSpPr/>
          <p:nvPr/>
        </p:nvGrpSpPr>
        <p:grpSpPr>
          <a:xfrm>
            <a:off x="4988694" y="2863849"/>
            <a:ext cx="2209468" cy="2209468"/>
            <a:chOff x="5126632" y="2555606"/>
            <a:chExt cx="1933593" cy="1933593"/>
          </a:xfrm>
        </p:grpSpPr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AF29CC76-79F8-47CF-B6C8-195A52C1A2AB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C00D5C5-DA3F-4B94-847D-D69063D0D76E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89">
              <a:extLst>
                <a:ext uri="{FF2B5EF4-FFF2-40B4-BE49-F238E27FC236}">
                  <a16:creationId xmlns:a16="http://schemas.microsoft.com/office/drawing/2014/main" id="{6F67B0CC-B677-439B-AD80-29C4534E7D99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Oval 49">
            <a:extLst>
              <a:ext uri="{FF2B5EF4-FFF2-40B4-BE49-F238E27FC236}">
                <a16:creationId xmlns:a16="http://schemas.microsoft.com/office/drawing/2014/main" id="{232B6CCC-390F-443C-AD19-D6180B8A99AC}"/>
              </a:ext>
            </a:extLst>
          </p:cNvPr>
          <p:cNvSpPr/>
          <p:nvPr/>
        </p:nvSpPr>
        <p:spPr>
          <a:xfrm>
            <a:off x="1074017" y="1927788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id="{1CC634AB-DAC5-47E2-B852-6F5A014130E9}"/>
              </a:ext>
            </a:extLst>
          </p:cNvPr>
          <p:cNvSpPr/>
          <p:nvPr/>
        </p:nvSpPr>
        <p:spPr>
          <a:xfrm>
            <a:off x="10550093" y="1927788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51">
            <a:extLst>
              <a:ext uri="{FF2B5EF4-FFF2-40B4-BE49-F238E27FC236}">
                <a16:creationId xmlns:a16="http://schemas.microsoft.com/office/drawing/2014/main" id="{40A29431-093A-4790-81C8-42E4C4E163E7}"/>
              </a:ext>
            </a:extLst>
          </p:cNvPr>
          <p:cNvSpPr/>
          <p:nvPr/>
        </p:nvSpPr>
        <p:spPr>
          <a:xfrm>
            <a:off x="10550093" y="5460353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52">
            <a:extLst>
              <a:ext uri="{FF2B5EF4-FFF2-40B4-BE49-F238E27FC236}">
                <a16:creationId xmlns:a16="http://schemas.microsoft.com/office/drawing/2014/main" id="{744A2DA1-8E7F-4142-AE03-9C3179BD3F33}"/>
              </a:ext>
            </a:extLst>
          </p:cNvPr>
          <p:cNvSpPr/>
          <p:nvPr/>
        </p:nvSpPr>
        <p:spPr>
          <a:xfrm>
            <a:off x="1074017" y="5460353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2EC2C3D-DEA5-4279-9196-8ACB5712355B}"/>
              </a:ext>
            </a:extLst>
          </p:cNvPr>
          <p:cNvGrpSpPr/>
          <p:nvPr/>
        </p:nvGrpSpPr>
        <p:grpSpPr>
          <a:xfrm>
            <a:off x="1850915" y="2230509"/>
            <a:ext cx="2954811" cy="1272449"/>
            <a:chOff x="1850915" y="2057759"/>
            <a:chExt cx="2954811" cy="12724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E44FEC-9767-4370-A85E-34714B3FA0F0}"/>
                </a:ext>
              </a:extLst>
            </p:cNvPr>
            <p:cNvSpPr txBox="1"/>
            <p:nvPr/>
          </p:nvSpPr>
          <p:spPr>
            <a:xfrm>
              <a:off x="1850915" y="2057759"/>
              <a:ext cx="2951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F3184D-AE27-464C-A00C-3A7CCB75D107}"/>
                </a:ext>
              </a:extLst>
            </p:cNvPr>
            <p:cNvSpPr txBox="1"/>
            <p:nvPr/>
          </p:nvSpPr>
          <p:spPr>
            <a:xfrm>
              <a:off x="1850915" y="2314545"/>
              <a:ext cx="29548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1AC4EA6-8A61-4394-8C48-2639A44F556F}"/>
              </a:ext>
            </a:extLst>
          </p:cNvPr>
          <p:cNvGrpSpPr/>
          <p:nvPr/>
        </p:nvGrpSpPr>
        <p:grpSpPr>
          <a:xfrm>
            <a:off x="7386274" y="2230509"/>
            <a:ext cx="2954811" cy="1272449"/>
            <a:chOff x="7386274" y="2057759"/>
            <a:chExt cx="2954811" cy="1272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80CF7F-2309-4C88-BDEA-64AD075E3DD2}"/>
                </a:ext>
              </a:extLst>
            </p:cNvPr>
            <p:cNvSpPr txBox="1"/>
            <p:nvPr/>
          </p:nvSpPr>
          <p:spPr>
            <a:xfrm>
              <a:off x="7389616" y="2057759"/>
              <a:ext cx="2951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123D81-7E2F-4865-8695-EF34F0260E0E}"/>
                </a:ext>
              </a:extLst>
            </p:cNvPr>
            <p:cNvSpPr txBox="1"/>
            <p:nvPr/>
          </p:nvSpPr>
          <p:spPr>
            <a:xfrm>
              <a:off x="7386274" y="2314545"/>
              <a:ext cx="29548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81F657A-4358-4459-BD3C-3573130F48DE}"/>
              </a:ext>
            </a:extLst>
          </p:cNvPr>
          <p:cNvGrpSpPr/>
          <p:nvPr/>
        </p:nvGrpSpPr>
        <p:grpSpPr>
          <a:xfrm>
            <a:off x="1850915" y="4450082"/>
            <a:ext cx="2954811" cy="1272449"/>
            <a:chOff x="1661104" y="3685679"/>
            <a:chExt cx="2378955" cy="12724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4FB1E-BB20-4BB2-B949-BB8CB448CA7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8C98E-CCFE-4D89-AB91-B82B0E2C2D10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46DEFD5-E3E5-42C3-95CE-0650203698E2}"/>
              </a:ext>
            </a:extLst>
          </p:cNvPr>
          <p:cNvGrpSpPr/>
          <p:nvPr/>
        </p:nvGrpSpPr>
        <p:grpSpPr>
          <a:xfrm>
            <a:off x="7386274" y="4450082"/>
            <a:ext cx="2954811" cy="1272449"/>
            <a:chOff x="8172410" y="3685679"/>
            <a:chExt cx="2378955" cy="1272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930801-15B8-4459-9134-E541E6B7BD98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AC5E67-26AF-406A-8165-880ECD60706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CE79CBF-2C8A-4427-A520-926B1BACC50C}"/>
              </a:ext>
            </a:extLst>
          </p:cNvPr>
          <p:cNvSpPr txBox="1"/>
          <p:nvPr/>
        </p:nvSpPr>
        <p:spPr>
          <a:xfrm>
            <a:off x="5233045" y="3434905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279F4-68D4-4245-A070-E89955776308}"/>
              </a:ext>
            </a:extLst>
          </p:cNvPr>
          <p:cNvSpPr txBox="1"/>
          <p:nvPr/>
        </p:nvSpPr>
        <p:spPr>
          <a:xfrm>
            <a:off x="5233045" y="4032056"/>
            <a:ext cx="172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D8C7747-00F7-47BB-B5AB-E9EC95006AE2}"/>
              </a:ext>
            </a:extLst>
          </p:cNvPr>
          <p:cNvGrpSpPr/>
          <p:nvPr/>
        </p:nvGrpSpPr>
        <p:grpSpPr>
          <a:xfrm>
            <a:off x="2338739" y="3527597"/>
            <a:ext cx="7518332" cy="1267202"/>
            <a:chOff x="1012464" y="3314809"/>
            <a:chExt cx="10019243" cy="1688728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34A0EA2-5A08-4042-BF79-C30C3ED5040A}"/>
                </a:ext>
              </a:extLst>
            </p:cNvPr>
            <p:cNvGrpSpPr/>
            <p:nvPr/>
          </p:nvGrpSpPr>
          <p:grpSpPr>
            <a:xfrm>
              <a:off x="6245842" y="3314809"/>
              <a:ext cx="4785865" cy="1688728"/>
              <a:chOff x="6245842" y="3231243"/>
              <a:chExt cx="4785865" cy="1688728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D9A9CDB3-649C-43CB-8884-9CB1E9829F23}"/>
                  </a:ext>
                </a:extLst>
              </p:cNvPr>
              <p:cNvGrpSpPr/>
              <p:nvPr/>
            </p:nvGrpSpPr>
            <p:grpSpPr>
              <a:xfrm>
                <a:off x="6245842" y="3231243"/>
                <a:ext cx="4785865" cy="760798"/>
                <a:chOff x="0" y="2458791"/>
                <a:chExt cx="12191227" cy="1938012"/>
              </a:xfrm>
            </p:grpSpPr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8E8402CC-7083-4EC9-89E7-386B7F1C9DE6}"/>
                    </a:ext>
                  </a:extLst>
                </p:cNvPr>
                <p:cNvSpPr/>
                <p:nvPr/>
              </p:nvSpPr>
              <p:spPr>
                <a:xfrm>
                  <a:off x="5580" y="2469952"/>
                  <a:ext cx="8174414" cy="1346896"/>
                </a:xfrm>
                <a:custGeom>
                  <a:avLst/>
                  <a:gdLst>
                    <a:gd name="connsiteX0" fmla="*/ 7883330 w 8174414"/>
                    <a:gd name="connsiteY0" fmla="*/ 118572 h 1346896"/>
                    <a:gd name="connsiteX1" fmla="*/ 7527444 w 8174414"/>
                    <a:gd name="connsiteY1" fmla="*/ 600842 h 1346896"/>
                    <a:gd name="connsiteX2" fmla="*/ 6624807 w 8174414"/>
                    <a:gd name="connsiteY2" fmla="*/ 847001 h 1346896"/>
                    <a:gd name="connsiteX3" fmla="*/ 3892682 w 8174414"/>
                    <a:gd name="connsiteY3" fmla="*/ 1026790 h 1346896"/>
                    <a:gd name="connsiteX4" fmla="*/ 0 w 8174414"/>
                    <a:gd name="connsiteY4" fmla="*/ 1058472 h 1346896"/>
                    <a:gd name="connsiteX5" fmla="*/ 7126 w 8174414"/>
                    <a:gd name="connsiteY5" fmla="*/ 1345756 h 1346896"/>
                    <a:gd name="connsiteX6" fmla="*/ 2081312 w 8174414"/>
                    <a:gd name="connsiteY6" fmla="*/ 1344039 h 1346896"/>
                    <a:gd name="connsiteX7" fmla="*/ 2308238 w 8174414"/>
                    <a:gd name="connsiteY7" fmla="*/ 1335797 h 1346896"/>
                    <a:gd name="connsiteX8" fmla="*/ 6599393 w 8174414"/>
                    <a:gd name="connsiteY8" fmla="*/ 1143816 h 1346896"/>
                    <a:gd name="connsiteX9" fmla="*/ 7693066 w 8174414"/>
                    <a:gd name="connsiteY9" fmla="*/ 840819 h 1346896"/>
                    <a:gd name="connsiteX10" fmla="*/ 8168898 w 8174414"/>
                    <a:gd name="connsiteY10" fmla="*/ 117112 h 1346896"/>
                    <a:gd name="connsiteX11" fmla="*/ 8173963 w 8174414"/>
                    <a:gd name="connsiteY11" fmla="*/ 1116 h 1346896"/>
                    <a:gd name="connsiteX12" fmla="*/ 7891401 w 8174414"/>
                    <a:gd name="connsiteY12" fmla="*/ 0 h 1346896"/>
                    <a:gd name="connsiteX13" fmla="*/ 7883330 w 8174414"/>
                    <a:gd name="connsiteY13" fmla="*/ 118572 h 1346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74414" h="1346896">
                      <a:moveTo>
                        <a:pt x="7883330" y="118572"/>
                      </a:moveTo>
                      <a:cubicBezTo>
                        <a:pt x="7862896" y="357174"/>
                        <a:pt x="7728269" y="502019"/>
                        <a:pt x="7527444" y="600842"/>
                      </a:cubicBezTo>
                      <a:cubicBezTo>
                        <a:pt x="7242735" y="740879"/>
                        <a:pt x="6935274" y="800980"/>
                        <a:pt x="6624807" y="847001"/>
                      </a:cubicBezTo>
                      <a:cubicBezTo>
                        <a:pt x="5719079" y="981113"/>
                        <a:pt x="4805452" y="1008759"/>
                        <a:pt x="3892682" y="1026790"/>
                      </a:cubicBezTo>
                      <a:cubicBezTo>
                        <a:pt x="2692715" y="1050487"/>
                        <a:pt x="1200311" y="1049714"/>
                        <a:pt x="0" y="1058472"/>
                      </a:cubicBezTo>
                      <a:cubicBezTo>
                        <a:pt x="2232" y="1138750"/>
                        <a:pt x="2232" y="1276125"/>
                        <a:pt x="7126" y="1345756"/>
                      </a:cubicBezTo>
                      <a:cubicBezTo>
                        <a:pt x="655621" y="1344125"/>
                        <a:pt x="1432903" y="1345070"/>
                        <a:pt x="2081312" y="1344039"/>
                      </a:cubicBezTo>
                      <a:cubicBezTo>
                        <a:pt x="2156868" y="1343953"/>
                        <a:pt x="2233197" y="1354428"/>
                        <a:pt x="2308238" y="1335797"/>
                      </a:cubicBezTo>
                      <a:cubicBezTo>
                        <a:pt x="3741055" y="1325665"/>
                        <a:pt x="5174474" y="1324721"/>
                        <a:pt x="6599393" y="1143816"/>
                      </a:cubicBezTo>
                      <a:cubicBezTo>
                        <a:pt x="6977258" y="1095820"/>
                        <a:pt x="7351004" y="1021552"/>
                        <a:pt x="7693066" y="840819"/>
                      </a:cubicBezTo>
                      <a:cubicBezTo>
                        <a:pt x="7983614" y="687303"/>
                        <a:pt x="8161342" y="455311"/>
                        <a:pt x="8168898" y="117112"/>
                      </a:cubicBezTo>
                      <a:cubicBezTo>
                        <a:pt x="8170443" y="49455"/>
                        <a:pt x="8176024" y="39753"/>
                        <a:pt x="8173963" y="1116"/>
                      </a:cubicBezTo>
                      <a:lnTo>
                        <a:pt x="7891401" y="0"/>
                      </a:lnTo>
                      <a:cubicBezTo>
                        <a:pt x="7892689" y="39667"/>
                        <a:pt x="7889598" y="45505"/>
                        <a:pt x="7883330" y="1185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231BC89A-8B24-44EE-8392-A1680BD429D4}"/>
                    </a:ext>
                  </a:extLst>
                </p:cNvPr>
                <p:cNvSpPr/>
                <p:nvPr/>
              </p:nvSpPr>
              <p:spPr>
                <a:xfrm>
                  <a:off x="3164" y="2480770"/>
                  <a:ext cx="12188063" cy="1916033"/>
                </a:xfrm>
                <a:custGeom>
                  <a:avLst/>
                  <a:gdLst>
                    <a:gd name="connsiteX0" fmla="*/ 11901894 w 12188063"/>
                    <a:gd name="connsiteY0" fmla="*/ 218082 h 1916033"/>
                    <a:gd name="connsiteX1" fmla="*/ 11893652 w 12188063"/>
                    <a:gd name="connsiteY1" fmla="*/ 271057 h 1916033"/>
                    <a:gd name="connsiteX2" fmla="*/ 11249107 w 12188063"/>
                    <a:gd name="connsiteY2" fmla="*/ 996310 h 1916033"/>
                    <a:gd name="connsiteX3" fmla="*/ 9421252 w 12188063"/>
                    <a:gd name="connsiteY3" fmla="*/ 1395898 h 1916033"/>
                    <a:gd name="connsiteX4" fmla="*/ 6997791 w 12188063"/>
                    <a:gd name="connsiteY4" fmla="*/ 1556111 h 1916033"/>
                    <a:gd name="connsiteX5" fmla="*/ 4768544 w 12188063"/>
                    <a:gd name="connsiteY5" fmla="*/ 1610460 h 1916033"/>
                    <a:gd name="connsiteX6" fmla="*/ 2245 w 12188063"/>
                    <a:gd name="connsiteY6" fmla="*/ 1622824 h 1916033"/>
                    <a:gd name="connsiteX7" fmla="*/ 1729 w 12188063"/>
                    <a:gd name="connsiteY7" fmla="*/ 1916033 h 1916033"/>
                    <a:gd name="connsiteX8" fmla="*/ 6091462 w 12188063"/>
                    <a:gd name="connsiteY8" fmla="*/ 1865548 h 1916033"/>
                    <a:gd name="connsiteX9" fmla="*/ 8117566 w 12188063"/>
                    <a:gd name="connsiteY9" fmla="*/ 1784497 h 1916033"/>
                    <a:gd name="connsiteX10" fmla="*/ 10132509 w 12188063"/>
                    <a:gd name="connsiteY10" fmla="*/ 1589682 h 1916033"/>
                    <a:gd name="connsiteX11" fmla="*/ 11470281 w 12188063"/>
                    <a:gd name="connsiteY11" fmla="*/ 1212417 h 1916033"/>
                    <a:gd name="connsiteX12" fmla="*/ 12183856 w 12188063"/>
                    <a:gd name="connsiteY12" fmla="*/ 234310 h 1916033"/>
                    <a:gd name="connsiteX13" fmla="*/ 12188063 w 12188063"/>
                    <a:gd name="connsiteY13" fmla="*/ 1030 h 1916033"/>
                    <a:gd name="connsiteX14" fmla="*/ 11903869 w 12188063"/>
                    <a:gd name="connsiteY14" fmla="*/ 0 h 1916033"/>
                    <a:gd name="connsiteX15" fmla="*/ 11901894 w 12188063"/>
                    <a:gd name="connsiteY15" fmla="*/ 218082 h 191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8063" h="1916033">
                      <a:moveTo>
                        <a:pt x="11901894" y="218082"/>
                      </a:moveTo>
                      <a:cubicBezTo>
                        <a:pt x="11900263" y="235855"/>
                        <a:pt x="11896056" y="253370"/>
                        <a:pt x="11893652" y="271057"/>
                      </a:cubicBezTo>
                      <a:cubicBezTo>
                        <a:pt x="11841106" y="656994"/>
                        <a:pt x="11575286" y="856531"/>
                        <a:pt x="11249107" y="996310"/>
                      </a:cubicBezTo>
                      <a:cubicBezTo>
                        <a:pt x="10666038" y="1246246"/>
                        <a:pt x="10043387" y="1326438"/>
                        <a:pt x="9421252" y="1395898"/>
                      </a:cubicBezTo>
                      <a:cubicBezTo>
                        <a:pt x="8616236" y="1485707"/>
                        <a:pt x="7806756" y="1523399"/>
                        <a:pt x="6997791" y="1556111"/>
                      </a:cubicBezTo>
                      <a:cubicBezTo>
                        <a:pt x="6255195" y="1586162"/>
                        <a:pt x="5511741" y="1605309"/>
                        <a:pt x="4768544" y="1610460"/>
                      </a:cubicBezTo>
                      <a:cubicBezTo>
                        <a:pt x="3222736" y="1621279"/>
                        <a:pt x="1548053" y="1619819"/>
                        <a:pt x="2245" y="1622824"/>
                      </a:cubicBezTo>
                      <a:cubicBezTo>
                        <a:pt x="-3851" y="1763204"/>
                        <a:pt x="4735" y="1823305"/>
                        <a:pt x="1729" y="1916033"/>
                      </a:cubicBezTo>
                      <a:cubicBezTo>
                        <a:pt x="1977349" y="1912169"/>
                        <a:pt x="4116186" y="1923245"/>
                        <a:pt x="6091462" y="1865548"/>
                      </a:cubicBezTo>
                      <a:cubicBezTo>
                        <a:pt x="6767259" y="1845800"/>
                        <a:pt x="7442542" y="1823906"/>
                        <a:pt x="8117566" y="1784497"/>
                      </a:cubicBezTo>
                      <a:cubicBezTo>
                        <a:pt x="8792076" y="1745087"/>
                        <a:pt x="9464954" y="1695203"/>
                        <a:pt x="10132509" y="1589682"/>
                      </a:cubicBezTo>
                      <a:cubicBezTo>
                        <a:pt x="10592971" y="1516874"/>
                        <a:pt x="11048197" y="1420454"/>
                        <a:pt x="11470281" y="1212417"/>
                      </a:cubicBezTo>
                      <a:cubicBezTo>
                        <a:pt x="11877338" y="1011679"/>
                        <a:pt x="12154922" y="713146"/>
                        <a:pt x="12183856" y="234310"/>
                      </a:cubicBezTo>
                      <a:cubicBezTo>
                        <a:pt x="12188406" y="158754"/>
                        <a:pt x="12184972" y="4379"/>
                        <a:pt x="12188063" y="1030"/>
                      </a:cubicBezTo>
                      <a:lnTo>
                        <a:pt x="11903869" y="0"/>
                      </a:lnTo>
                      <a:cubicBezTo>
                        <a:pt x="11913314" y="71778"/>
                        <a:pt x="11916319" y="65682"/>
                        <a:pt x="11901894" y="2180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6FEF1F32-8E0C-46FC-AD37-6BA6A8B04CD4}"/>
                    </a:ext>
                  </a:extLst>
                </p:cNvPr>
                <p:cNvSpPr/>
                <p:nvPr/>
              </p:nvSpPr>
              <p:spPr>
                <a:xfrm>
                  <a:off x="0" y="2458791"/>
                  <a:ext cx="4161593" cy="776939"/>
                </a:xfrm>
                <a:custGeom>
                  <a:avLst/>
                  <a:gdLst>
                    <a:gd name="connsiteX0" fmla="*/ 3864950 w 4161593"/>
                    <a:gd name="connsiteY0" fmla="*/ 50914 h 776939"/>
                    <a:gd name="connsiteX1" fmla="*/ 3780894 w 4161593"/>
                    <a:gd name="connsiteY1" fmla="*/ 208809 h 776939"/>
                    <a:gd name="connsiteX2" fmla="*/ 3614155 w 4161593"/>
                    <a:gd name="connsiteY2" fmla="*/ 293467 h 776939"/>
                    <a:gd name="connsiteX3" fmla="*/ 3129137 w 4161593"/>
                    <a:gd name="connsiteY3" fmla="*/ 395811 h 776939"/>
                    <a:gd name="connsiteX4" fmla="*/ 0 w 4161593"/>
                    <a:gd name="connsiteY4" fmla="*/ 479523 h 776939"/>
                    <a:gd name="connsiteX5" fmla="*/ 10303 w 4161593"/>
                    <a:gd name="connsiteY5" fmla="*/ 776940 h 776939"/>
                    <a:gd name="connsiteX6" fmla="*/ 3035550 w 4161593"/>
                    <a:gd name="connsiteY6" fmla="*/ 697520 h 776939"/>
                    <a:gd name="connsiteX7" fmla="*/ 3854218 w 4161593"/>
                    <a:gd name="connsiteY7" fmla="*/ 505710 h 776939"/>
                    <a:gd name="connsiteX8" fmla="*/ 4147942 w 4161593"/>
                    <a:gd name="connsiteY8" fmla="*/ 130420 h 776939"/>
                    <a:gd name="connsiteX9" fmla="*/ 4161593 w 4161593"/>
                    <a:gd name="connsiteY9" fmla="*/ 1545 h 776939"/>
                    <a:gd name="connsiteX10" fmla="*/ 3866667 w 4161593"/>
                    <a:gd name="connsiteY10" fmla="*/ 0 h 776939"/>
                    <a:gd name="connsiteX11" fmla="*/ 3864950 w 4161593"/>
                    <a:gd name="connsiteY11" fmla="*/ 50914 h 77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61593" h="776939">
                      <a:moveTo>
                        <a:pt x="3864950" y="50914"/>
                      </a:moveTo>
                      <a:cubicBezTo>
                        <a:pt x="3868899" y="116683"/>
                        <a:pt x="3835844" y="173264"/>
                        <a:pt x="3780894" y="208809"/>
                      </a:cubicBezTo>
                      <a:cubicBezTo>
                        <a:pt x="3728777" y="242552"/>
                        <a:pt x="3672196" y="271573"/>
                        <a:pt x="3614155" y="293467"/>
                      </a:cubicBezTo>
                      <a:cubicBezTo>
                        <a:pt x="3458149" y="352366"/>
                        <a:pt x="3293643" y="379498"/>
                        <a:pt x="3129137" y="395811"/>
                      </a:cubicBezTo>
                      <a:cubicBezTo>
                        <a:pt x="2088181" y="498756"/>
                        <a:pt x="1043961" y="484933"/>
                        <a:pt x="0" y="479523"/>
                      </a:cubicBezTo>
                      <a:cubicBezTo>
                        <a:pt x="0" y="580150"/>
                        <a:pt x="7813" y="703444"/>
                        <a:pt x="10303" y="776940"/>
                      </a:cubicBezTo>
                      <a:cubicBezTo>
                        <a:pt x="973557" y="772990"/>
                        <a:pt x="2074701" y="784409"/>
                        <a:pt x="3035550" y="697520"/>
                      </a:cubicBezTo>
                      <a:cubicBezTo>
                        <a:pt x="3316653" y="672106"/>
                        <a:pt x="3597070" y="636045"/>
                        <a:pt x="3854218" y="505710"/>
                      </a:cubicBezTo>
                      <a:cubicBezTo>
                        <a:pt x="4010395" y="426548"/>
                        <a:pt x="4132573" y="308234"/>
                        <a:pt x="4147942" y="130420"/>
                      </a:cubicBezTo>
                      <a:cubicBezTo>
                        <a:pt x="4154811" y="50914"/>
                        <a:pt x="4154811" y="33743"/>
                        <a:pt x="4161593" y="1545"/>
                      </a:cubicBezTo>
                      <a:lnTo>
                        <a:pt x="3866667" y="0"/>
                      </a:lnTo>
                      <a:cubicBezTo>
                        <a:pt x="3862889" y="16485"/>
                        <a:pt x="3862889" y="16485"/>
                        <a:pt x="3864950" y="509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88B2C62A-C58B-4556-8126-984FB0D287EA}"/>
                  </a:ext>
                </a:extLst>
              </p:cNvPr>
              <p:cNvGrpSpPr/>
              <p:nvPr/>
            </p:nvGrpSpPr>
            <p:grpSpPr>
              <a:xfrm flipV="1">
                <a:off x="6245842" y="4159173"/>
                <a:ext cx="4785865" cy="760798"/>
                <a:chOff x="0" y="2458791"/>
                <a:chExt cx="12191227" cy="1938012"/>
              </a:xfrm>
            </p:grpSpPr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B1B035BE-456D-4E14-B21B-57941F221A16}"/>
                    </a:ext>
                  </a:extLst>
                </p:cNvPr>
                <p:cNvSpPr/>
                <p:nvPr/>
              </p:nvSpPr>
              <p:spPr>
                <a:xfrm>
                  <a:off x="5580" y="2469952"/>
                  <a:ext cx="8174414" cy="1346896"/>
                </a:xfrm>
                <a:custGeom>
                  <a:avLst/>
                  <a:gdLst>
                    <a:gd name="connsiteX0" fmla="*/ 7883330 w 8174414"/>
                    <a:gd name="connsiteY0" fmla="*/ 118572 h 1346896"/>
                    <a:gd name="connsiteX1" fmla="*/ 7527444 w 8174414"/>
                    <a:gd name="connsiteY1" fmla="*/ 600842 h 1346896"/>
                    <a:gd name="connsiteX2" fmla="*/ 6624807 w 8174414"/>
                    <a:gd name="connsiteY2" fmla="*/ 847001 h 1346896"/>
                    <a:gd name="connsiteX3" fmla="*/ 3892682 w 8174414"/>
                    <a:gd name="connsiteY3" fmla="*/ 1026790 h 1346896"/>
                    <a:gd name="connsiteX4" fmla="*/ 0 w 8174414"/>
                    <a:gd name="connsiteY4" fmla="*/ 1058472 h 1346896"/>
                    <a:gd name="connsiteX5" fmla="*/ 7126 w 8174414"/>
                    <a:gd name="connsiteY5" fmla="*/ 1345756 h 1346896"/>
                    <a:gd name="connsiteX6" fmla="*/ 2081312 w 8174414"/>
                    <a:gd name="connsiteY6" fmla="*/ 1344039 h 1346896"/>
                    <a:gd name="connsiteX7" fmla="*/ 2308238 w 8174414"/>
                    <a:gd name="connsiteY7" fmla="*/ 1335797 h 1346896"/>
                    <a:gd name="connsiteX8" fmla="*/ 6599393 w 8174414"/>
                    <a:gd name="connsiteY8" fmla="*/ 1143816 h 1346896"/>
                    <a:gd name="connsiteX9" fmla="*/ 7693066 w 8174414"/>
                    <a:gd name="connsiteY9" fmla="*/ 840819 h 1346896"/>
                    <a:gd name="connsiteX10" fmla="*/ 8168898 w 8174414"/>
                    <a:gd name="connsiteY10" fmla="*/ 117112 h 1346896"/>
                    <a:gd name="connsiteX11" fmla="*/ 8173963 w 8174414"/>
                    <a:gd name="connsiteY11" fmla="*/ 1116 h 1346896"/>
                    <a:gd name="connsiteX12" fmla="*/ 7891401 w 8174414"/>
                    <a:gd name="connsiteY12" fmla="*/ 0 h 1346896"/>
                    <a:gd name="connsiteX13" fmla="*/ 7883330 w 8174414"/>
                    <a:gd name="connsiteY13" fmla="*/ 118572 h 1346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74414" h="1346896">
                      <a:moveTo>
                        <a:pt x="7883330" y="118572"/>
                      </a:moveTo>
                      <a:cubicBezTo>
                        <a:pt x="7862896" y="357174"/>
                        <a:pt x="7728269" y="502019"/>
                        <a:pt x="7527444" y="600842"/>
                      </a:cubicBezTo>
                      <a:cubicBezTo>
                        <a:pt x="7242735" y="740879"/>
                        <a:pt x="6935274" y="800980"/>
                        <a:pt x="6624807" y="847001"/>
                      </a:cubicBezTo>
                      <a:cubicBezTo>
                        <a:pt x="5719079" y="981113"/>
                        <a:pt x="4805452" y="1008759"/>
                        <a:pt x="3892682" y="1026790"/>
                      </a:cubicBezTo>
                      <a:cubicBezTo>
                        <a:pt x="2692715" y="1050487"/>
                        <a:pt x="1200311" y="1049714"/>
                        <a:pt x="0" y="1058472"/>
                      </a:cubicBezTo>
                      <a:cubicBezTo>
                        <a:pt x="2232" y="1138750"/>
                        <a:pt x="2232" y="1276125"/>
                        <a:pt x="7126" y="1345756"/>
                      </a:cubicBezTo>
                      <a:cubicBezTo>
                        <a:pt x="655621" y="1344125"/>
                        <a:pt x="1432903" y="1345070"/>
                        <a:pt x="2081312" y="1344039"/>
                      </a:cubicBezTo>
                      <a:cubicBezTo>
                        <a:pt x="2156868" y="1343953"/>
                        <a:pt x="2233197" y="1354428"/>
                        <a:pt x="2308238" y="1335797"/>
                      </a:cubicBezTo>
                      <a:cubicBezTo>
                        <a:pt x="3741055" y="1325665"/>
                        <a:pt x="5174474" y="1324721"/>
                        <a:pt x="6599393" y="1143816"/>
                      </a:cubicBezTo>
                      <a:cubicBezTo>
                        <a:pt x="6977258" y="1095820"/>
                        <a:pt x="7351004" y="1021552"/>
                        <a:pt x="7693066" y="840819"/>
                      </a:cubicBezTo>
                      <a:cubicBezTo>
                        <a:pt x="7983614" y="687303"/>
                        <a:pt x="8161342" y="455311"/>
                        <a:pt x="8168898" y="117112"/>
                      </a:cubicBezTo>
                      <a:cubicBezTo>
                        <a:pt x="8170443" y="49455"/>
                        <a:pt x="8176024" y="39753"/>
                        <a:pt x="8173963" y="1116"/>
                      </a:cubicBezTo>
                      <a:lnTo>
                        <a:pt x="7891401" y="0"/>
                      </a:lnTo>
                      <a:cubicBezTo>
                        <a:pt x="7892689" y="39667"/>
                        <a:pt x="7889598" y="45505"/>
                        <a:pt x="7883330" y="1185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5B6CFD9C-FCBC-4B1C-8501-2A81BA918D04}"/>
                    </a:ext>
                  </a:extLst>
                </p:cNvPr>
                <p:cNvSpPr/>
                <p:nvPr/>
              </p:nvSpPr>
              <p:spPr>
                <a:xfrm>
                  <a:off x="3164" y="2480770"/>
                  <a:ext cx="12188063" cy="1916033"/>
                </a:xfrm>
                <a:custGeom>
                  <a:avLst/>
                  <a:gdLst>
                    <a:gd name="connsiteX0" fmla="*/ 11901894 w 12188063"/>
                    <a:gd name="connsiteY0" fmla="*/ 218082 h 1916033"/>
                    <a:gd name="connsiteX1" fmla="*/ 11893652 w 12188063"/>
                    <a:gd name="connsiteY1" fmla="*/ 271057 h 1916033"/>
                    <a:gd name="connsiteX2" fmla="*/ 11249107 w 12188063"/>
                    <a:gd name="connsiteY2" fmla="*/ 996310 h 1916033"/>
                    <a:gd name="connsiteX3" fmla="*/ 9421252 w 12188063"/>
                    <a:gd name="connsiteY3" fmla="*/ 1395898 h 1916033"/>
                    <a:gd name="connsiteX4" fmla="*/ 6997791 w 12188063"/>
                    <a:gd name="connsiteY4" fmla="*/ 1556111 h 1916033"/>
                    <a:gd name="connsiteX5" fmla="*/ 4768544 w 12188063"/>
                    <a:gd name="connsiteY5" fmla="*/ 1610460 h 1916033"/>
                    <a:gd name="connsiteX6" fmla="*/ 2245 w 12188063"/>
                    <a:gd name="connsiteY6" fmla="*/ 1622824 h 1916033"/>
                    <a:gd name="connsiteX7" fmla="*/ 1729 w 12188063"/>
                    <a:gd name="connsiteY7" fmla="*/ 1916033 h 1916033"/>
                    <a:gd name="connsiteX8" fmla="*/ 6091462 w 12188063"/>
                    <a:gd name="connsiteY8" fmla="*/ 1865548 h 1916033"/>
                    <a:gd name="connsiteX9" fmla="*/ 8117566 w 12188063"/>
                    <a:gd name="connsiteY9" fmla="*/ 1784497 h 1916033"/>
                    <a:gd name="connsiteX10" fmla="*/ 10132509 w 12188063"/>
                    <a:gd name="connsiteY10" fmla="*/ 1589682 h 1916033"/>
                    <a:gd name="connsiteX11" fmla="*/ 11470281 w 12188063"/>
                    <a:gd name="connsiteY11" fmla="*/ 1212417 h 1916033"/>
                    <a:gd name="connsiteX12" fmla="*/ 12183856 w 12188063"/>
                    <a:gd name="connsiteY12" fmla="*/ 234310 h 1916033"/>
                    <a:gd name="connsiteX13" fmla="*/ 12188063 w 12188063"/>
                    <a:gd name="connsiteY13" fmla="*/ 1030 h 1916033"/>
                    <a:gd name="connsiteX14" fmla="*/ 11903869 w 12188063"/>
                    <a:gd name="connsiteY14" fmla="*/ 0 h 1916033"/>
                    <a:gd name="connsiteX15" fmla="*/ 11901894 w 12188063"/>
                    <a:gd name="connsiteY15" fmla="*/ 218082 h 191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8063" h="1916033">
                      <a:moveTo>
                        <a:pt x="11901894" y="218082"/>
                      </a:moveTo>
                      <a:cubicBezTo>
                        <a:pt x="11900263" y="235855"/>
                        <a:pt x="11896056" y="253370"/>
                        <a:pt x="11893652" y="271057"/>
                      </a:cubicBezTo>
                      <a:cubicBezTo>
                        <a:pt x="11841106" y="656994"/>
                        <a:pt x="11575286" y="856531"/>
                        <a:pt x="11249107" y="996310"/>
                      </a:cubicBezTo>
                      <a:cubicBezTo>
                        <a:pt x="10666038" y="1246246"/>
                        <a:pt x="10043387" y="1326438"/>
                        <a:pt x="9421252" y="1395898"/>
                      </a:cubicBezTo>
                      <a:cubicBezTo>
                        <a:pt x="8616236" y="1485707"/>
                        <a:pt x="7806756" y="1523399"/>
                        <a:pt x="6997791" y="1556111"/>
                      </a:cubicBezTo>
                      <a:cubicBezTo>
                        <a:pt x="6255195" y="1586162"/>
                        <a:pt x="5511741" y="1605309"/>
                        <a:pt x="4768544" y="1610460"/>
                      </a:cubicBezTo>
                      <a:cubicBezTo>
                        <a:pt x="3222736" y="1621279"/>
                        <a:pt x="1548053" y="1619819"/>
                        <a:pt x="2245" y="1622824"/>
                      </a:cubicBezTo>
                      <a:cubicBezTo>
                        <a:pt x="-3851" y="1763204"/>
                        <a:pt x="4735" y="1823305"/>
                        <a:pt x="1729" y="1916033"/>
                      </a:cubicBezTo>
                      <a:cubicBezTo>
                        <a:pt x="1977349" y="1912169"/>
                        <a:pt x="4116186" y="1923245"/>
                        <a:pt x="6091462" y="1865548"/>
                      </a:cubicBezTo>
                      <a:cubicBezTo>
                        <a:pt x="6767259" y="1845800"/>
                        <a:pt x="7442542" y="1823906"/>
                        <a:pt x="8117566" y="1784497"/>
                      </a:cubicBezTo>
                      <a:cubicBezTo>
                        <a:pt x="8792076" y="1745087"/>
                        <a:pt x="9464954" y="1695203"/>
                        <a:pt x="10132509" y="1589682"/>
                      </a:cubicBezTo>
                      <a:cubicBezTo>
                        <a:pt x="10592971" y="1516874"/>
                        <a:pt x="11048197" y="1420454"/>
                        <a:pt x="11470281" y="1212417"/>
                      </a:cubicBezTo>
                      <a:cubicBezTo>
                        <a:pt x="11877338" y="1011679"/>
                        <a:pt x="12154922" y="713146"/>
                        <a:pt x="12183856" y="234310"/>
                      </a:cubicBezTo>
                      <a:cubicBezTo>
                        <a:pt x="12188406" y="158754"/>
                        <a:pt x="12184972" y="4379"/>
                        <a:pt x="12188063" y="1030"/>
                      </a:cubicBezTo>
                      <a:lnTo>
                        <a:pt x="11903869" y="0"/>
                      </a:lnTo>
                      <a:cubicBezTo>
                        <a:pt x="11913314" y="71778"/>
                        <a:pt x="11916319" y="65682"/>
                        <a:pt x="11901894" y="2180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BFEBAEC3-06F7-49F2-B345-12B3CB099ACC}"/>
                    </a:ext>
                  </a:extLst>
                </p:cNvPr>
                <p:cNvSpPr/>
                <p:nvPr/>
              </p:nvSpPr>
              <p:spPr>
                <a:xfrm>
                  <a:off x="0" y="2458791"/>
                  <a:ext cx="4161593" cy="776939"/>
                </a:xfrm>
                <a:custGeom>
                  <a:avLst/>
                  <a:gdLst>
                    <a:gd name="connsiteX0" fmla="*/ 3864950 w 4161593"/>
                    <a:gd name="connsiteY0" fmla="*/ 50914 h 776939"/>
                    <a:gd name="connsiteX1" fmla="*/ 3780894 w 4161593"/>
                    <a:gd name="connsiteY1" fmla="*/ 208809 h 776939"/>
                    <a:gd name="connsiteX2" fmla="*/ 3614155 w 4161593"/>
                    <a:gd name="connsiteY2" fmla="*/ 293467 h 776939"/>
                    <a:gd name="connsiteX3" fmla="*/ 3129137 w 4161593"/>
                    <a:gd name="connsiteY3" fmla="*/ 395811 h 776939"/>
                    <a:gd name="connsiteX4" fmla="*/ 0 w 4161593"/>
                    <a:gd name="connsiteY4" fmla="*/ 479523 h 776939"/>
                    <a:gd name="connsiteX5" fmla="*/ 10303 w 4161593"/>
                    <a:gd name="connsiteY5" fmla="*/ 776940 h 776939"/>
                    <a:gd name="connsiteX6" fmla="*/ 3035550 w 4161593"/>
                    <a:gd name="connsiteY6" fmla="*/ 697520 h 776939"/>
                    <a:gd name="connsiteX7" fmla="*/ 3854218 w 4161593"/>
                    <a:gd name="connsiteY7" fmla="*/ 505710 h 776939"/>
                    <a:gd name="connsiteX8" fmla="*/ 4147942 w 4161593"/>
                    <a:gd name="connsiteY8" fmla="*/ 130420 h 776939"/>
                    <a:gd name="connsiteX9" fmla="*/ 4161593 w 4161593"/>
                    <a:gd name="connsiteY9" fmla="*/ 1545 h 776939"/>
                    <a:gd name="connsiteX10" fmla="*/ 3866667 w 4161593"/>
                    <a:gd name="connsiteY10" fmla="*/ 0 h 776939"/>
                    <a:gd name="connsiteX11" fmla="*/ 3864950 w 4161593"/>
                    <a:gd name="connsiteY11" fmla="*/ 50914 h 77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61593" h="776939">
                      <a:moveTo>
                        <a:pt x="3864950" y="50914"/>
                      </a:moveTo>
                      <a:cubicBezTo>
                        <a:pt x="3868899" y="116683"/>
                        <a:pt x="3835844" y="173264"/>
                        <a:pt x="3780894" y="208809"/>
                      </a:cubicBezTo>
                      <a:cubicBezTo>
                        <a:pt x="3728777" y="242552"/>
                        <a:pt x="3672196" y="271573"/>
                        <a:pt x="3614155" y="293467"/>
                      </a:cubicBezTo>
                      <a:cubicBezTo>
                        <a:pt x="3458149" y="352366"/>
                        <a:pt x="3293643" y="379498"/>
                        <a:pt x="3129137" y="395811"/>
                      </a:cubicBezTo>
                      <a:cubicBezTo>
                        <a:pt x="2088181" y="498756"/>
                        <a:pt x="1043961" y="484933"/>
                        <a:pt x="0" y="479523"/>
                      </a:cubicBezTo>
                      <a:cubicBezTo>
                        <a:pt x="0" y="580150"/>
                        <a:pt x="7813" y="703444"/>
                        <a:pt x="10303" y="776940"/>
                      </a:cubicBezTo>
                      <a:cubicBezTo>
                        <a:pt x="973557" y="772990"/>
                        <a:pt x="2074701" y="784409"/>
                        <a:pt x="3035550" y="697520"/>
                      </a:cubicBezTo>
                      <a:cubicBezTo>
                        <a:pt x="3316653" y="672106"/>
                        <a:pt x="3597070" y="636045"/>
                        <a:pt x="3854218" y="505710"/>
                      </a:cubicBezTo>
                      <a:cubicBezTo>
                        <a:pt x="4010395" y="426548"/>
                        <a:pt x="4132573" y="308234"/>
                        <a:pt x="4147942" y="130420"/>
                      </a:cubicBezTo>
                      <a:cubicBezTo>
                        <a:pt x="4154811" y="50914"/>
                        <a:pt x="4154811" y="33743"/>
                        <a:pt x="4161593" y="1545"/>
                      </a:cubicBezTo>
                      <a:lnTo>
                        <a:pt x="3866667" y="0"/>
                      </a:lnTo>
                      <a:cubicBezTo>
                        <a:pt x="3862889" y="16485"/>
                        <a:pt x="3862889" y="16485"/>
                        <a:pt x="3864950" y="509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743676E-1400-47DD-ADA6-626DCE65CF40}"/>
                </a:ext>
              </a:extLst>
            </p:cNvPr>
            <p:cNvGrpSpPr/>
            <p:nvPr/>
          </p:nvGrpSpPr>
          <p:grpSpPr>
            <a:xfrm flipH="1">
              <a:off x="1012464" y="3314809"/>
              <a:ext cx="4785865" cy="1688728"/>
              <a:chOff x="6245842" y="3231243"/>
              <a:chExt cx="4785865" cy="1688728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ED623C41-68D9-4000-8BD3-54FB57F9B44F}"/>
                  </a:ext>
                </a:extLst>
              </p:cNvPr>
              <p:cNvGrpSpPr/>
              <p:nvPr/>
            </p:nvGrpSpPr>
            <p:grpSpPr>
              <a:xfrm>
                <a:off x="6245842" y="3231243"/>
                <a:ext cx="4785865" cy="760798"/>
                <a:chOff x="0" y="2458791"/>
                <a:chExt cx="12191227" cy="1938012"/>
              </a:xfrm>
            </p:grpSpPr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36996744-1F59-4381-95CE-01D9C88C3806}"/>
                    </a:ext>
                  </a:extLst>
                </p:cNvPr>
                <p:cNvSpPr/>
                <p:nvPr/>
              </p:nvSpPr>
              <p:spPr>
                <a:xfrm>
                  <a:off x="5580" y="2469952"/>
                  <a:ext cx="8174414" cy="1346896"/>
                </a:xfrm>
                <a:custGeom>
                  <a:avLst/>
                  <a:gdLst>
                    <a:gd name="connsiteX0" fmla="*/ 7883330 w 8174414"/>
                    <a:gd name="connsiteY0" fmla="*/ 118572 h 1346896"/>
                    <a:gd name="connsiteX1" fmla="*/ 7527444 w 8174414"/>
                    <a:gd name="connsiteY1" fmla="*/ 600842 h 1346896"/>
                    <a:gd name="connsiteX2" fmla="*/ 6624807 w 8174414"/>
                    <a:gd name="connsiteY2" fmla="*/ 847001 h 1346896"/>
                    <a:gd name="connsiteX3" fmla="*/ 3892682 w 8174414"/>
                    <a:gd name="connsiteY3" fmla="*/ 1026790 h 1346896"/>
                    <a:gd name="connsiteX4" fmla="*/ 0 w 8174414"/>
                    <a:gd name="connsiteY4" fmla="*/ 1058472 h 1346896"/>
                    <a:gd name="connsiteX5" fmla="*/ 7126 w 8174414"/>
                    <a:gd name="connsiteY5" fmla="*/ 1345756 h 1346896"/>
                    <a:gd name="connsiteX6" fmla="*/ 2081312 w 8174414"/>
                    <a:gd name="connsiteY6" fmla="*/ 1344039 h 1346896"/>
                    <a:gd name="connsiteX7" fmla="*/ 2308238 w 8174414"/>
                    <a:gd name="connsiteY7" fmla="*/ 1335797 h 1346896"/>
                    <a:gd name="connsiteX8" fmla="*/ 6599393 w 8174414"/>
                    <a:gd name="connsiteY8" fmla="*/ 1143816 h 1346896"/>
                    <a:gd name="connsiteX9" fmla="*/ 7693066 w 8174414"/>
                    <a:gd name="connsiteY9" fmla="*/ 840819 h 1346896"/>
                    <a:gd name="connsiteX10" fmla="*/ 8168898 w 8174414"/>
                    <a:gd name="connsiteY10" fmla="*/ 117112 h 1346896"/>
                    <a:gd name="connsiteX11" fmla="*/ 8173963 w 8174414"/>
                    <a:gd name="connsiteY11" fmla="*/ 1116 h 1346896"/>
                    <a:gd name="connsiteX12" fmla="*/ 7891401 w 8174414"/>
                    <a:gd name="connsiteY12" fmla="*/ 0 h 1346896"/>
                    <a:gd name="connsiteX13" fmla="*/ 7883330 w 8174414"/>
                    <a:gd name="connsiteY13" fmla="*/ 118572 h 1346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74414" h="1346896">
                      <a:moveTo>
                        <a:pt x="7883330" y="118572"/>
                      </a:moveTo>
                      <a:cubicBezTo>
                        <a:pt x="7862896" y="357174"/>
                        <a:pt x="7728269" y="502019"/>
                        <a:pt x="7527444" y="600842"/>
                      </a:cubicBezTo>
                      <a:cubicBezTo>
                        <a:pt x="7242735" y="740879"/>
                        <a:pt x="6935274" y="800980"/>
                        <a:pt x="6624807" y="847001"/>
                      </a:cubicBezTo>
                      <a:cubicBezTo>
                        <a:pt x="5719079" y="981113"/>
                        <a:pt x="4805452" y="1008759"/>
                        <a:pt x="3892682" y="1026790"/>
                      </a:cubicBezTo>
                      <a:cubicBezTo>
                        <a:pt x="2692715" y="1050487"/>
                        <a:pt x="1200311" y="1049714"/>
                        <a:pt x="0" y="1058472"/>
                      </a:cubicBezTo>
                      <a:cubicBezTo>
                        <a:pt x="2232" y="1138750"/>
                        <a:pt x="2232" y="1276125"/>
                        <a:pt x="7126" y="1345756"/>
                      </a:cubicBezTo>
                      <a:cubicBezTo>
                        <a:pt x="655621" y="1344125"/>
                        <a:pt x="1432903" y="1345070"/>
                        <a:pt x="2081312" y="1344039"/>
                      </a:cubicBezTo>
                      <a:cubicBezTo>
                        <a:pt x="2156868" y="1343953"/>
                        <a:pt x="2233197" y="1354428"/>
                        <a:pt x="2308238" y="1335797"/>
                      </a:cubicBezTo>
                      <a:cubicBezTo>
                        <a:pt x="3741055" y="1325665"/>
                        <a:pt x="5174474" y="1324721"/>
                        <a:pt x="6599393" y="1143816"/>
                      </a:cubicBezTo>
                      <a:cubicBezTo>
                        <a:pt x="6977258" y="1095820"/>
                        <a:pt x="7351004" y="1021552"/>
                        <a:pt x="7693066" y="840819"/>
                      </a:cubicBezTo>
                      <a:cubicBezTo>
                        <a:pt x="7983614" y="687303"/>
                        <a:pt x="8161342" y="455311"/>
                        <a:pt x="8168898" y="117112"/>
                      </a:cubicBezTo>
                      <a:cubicBezTo>
                        <a:pt x="8170443" y="49455"/>
                        <a:pt x="8176024" y="39753"/>
                        <a:pt x="8173963" y="1116"/>
                      </a:cubicBezTo>
                      <a:lnTo>
                        <a:pt x="7891401" y="0"/>
                      </a:lnTo>
                      <a:cubicBezTo>
                        <a:pt x="7892689" y="39667"/>
                        <a:pt x="7889598" y="45505"/>
                        <a:pt x="7883330" y="1185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B47F50C3-70F0-46EF-9203-665B6C661F8F}"/>
                    </a:ext>
                  </a:extLst>
                </p:cNvPr>
                <p:cNvSpPr/>
                <p:nvPr/>
              </p:nvSpPr>
              <p:spPr>
                <a:xfrm>
                  <a:off x="3164" y="2480770"/>
                  <a:ext cx="12188063" cy="1916033"/>
                </a:xfrm>
                <a:custGeom>
                  <a:avLst/>
                  <a:gdLst>
                    <a:gd name="connsiteX0" fmla="*/ 11901894 w 12188063"/>
                    <a:gd name="connsiteY0" fmla="*/ 218082 h 1916033"/>
                    <a:gd name="connsiteX1" fmla="*/ 11893652 w 12188063"/>
                    <a:gd name="connsiteY1" fmla="*/ 271057 h 1916033"/>
                    <a:gd name="connsiteX2" fmla="*/ 11249107 w 12188063"/>
                    <a:gd name="connsiteY2" fmla="*/ 996310 h 1916033"/>
                    <a:gd name="connsiteX3" fmla="*/ 9421252 w 12188063"/>
                    <a:gd name="connsiteY3" fmla="*/ 1395898 h 1916033"/>
                    <a:gd name="connsiteX4" fmla="*/ 6997791 w 12188063"/>
                    <a:gd name="connsiteY4" fmla="*/ 1556111 h 1916033"/>
                    <a:gd name="connsiteX5" fmla="*/ 4768544 w 12188063"/>
                    <a:gd name="connsiteY5" fmla="*/ 1610460 h 1916033"/>
                    <a:gd name="connsiteX6" fmla="*/ 2245 w 12188063"/>
                    <a:gd name="connsiteY6" fmla="*/ 1622824 h 1916033"/>
                    <a:gd name="connsiteX7" fmla="*/ 1729 w 12188063"/>
                    <a:gd name="connsiteY7" fmla="*/ 1916033 h 1916033"/>
                    <a:gd name="connsiteX8" fmla="*/ 6091462 w 12188063"/>
                    <a:gd name="connsiteY8" fmla="*/ 1865548 h 1916033"/>
                    <a:gd name="connsiteX9" fmla="*/ 8117566 w 12188063"/>
                    <a:gd name="connsiteY9" fmla="*/ 1784497 h 1916033"/>
                    <a:gd name="connsiteX10" fmla="*/ 10132509 w 12188063"/>
                    <a:gd name="connsiteY10" fmla="*/ 1589682 h 1916033"/>
                    <a:gd name="connsiteX11" fmla="*/ 11470281 w 12188063"/>
                    <a:gd name="connsiteY11" fmla="*/ 1212417 h 1916033"/>
                    <a:gd name="connsiteX12" fmla="*/ 12183856 w 12188063"/>
                    <a:gd name="connsiteY12" fmla="*/ 234310 h 1916033"/>
                    <a:gd name="connsiteX13" fmla="*/ 12188063 w 12188063"/>
                    <a:gd name="connsiteY13" fmla="*/ 1030 h 1916033"/>
                    <a:gd name="connsiteX14" fmla="*/ 11903869 w 12188063"/>
                    <a:gd name="connsiteY14" fmla="*/ 0 h 1916033"/>
                    <a:gd name="connsiteX15" fmla="*/ 11901894 w 12188063"/>
                    <a:gd name="connsiteY15" fmla="*/ 218082 h 191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8063" h="1916033">
                      <a:moveTo>
                        <a:pt x="11901894" y="218082"/>
                      </a:moveTo>
                      <a:cubicBezTo>
                        <a:pt x="11900263" y="235855"/>
                        <a:pt x="11896056" y="253370"/>
                        <a:pt x="11893652" y="271057"/>
                      </a:cubicBezTo>
                      <a:cubicBezTo>
                        <a:pt x="11841106" y="656994"/>
                        <a:pt x="11575286" y="856531"/>
                        <a:pt x="11249107" y="996310"/>
                      </a:cubicBezTo>
                      <a:cubicBezTo>
                        <a:pt x="10666038" y="1246246"/>
                        <a:pt x="10043387" y="1326438"/>
                        <a:pt x="9421252" y="1395898"/>
                      </a:cubicBezTo>
                      <a:cubicBezTo>
                        <a:pt x="8616236" y="1485707"/>
                        <a:pt x="7806756" y="1523399"/>
                        <a:pt x="6997791" y="1556111"/>
                      </a:cubicBezTo>
                      <a:cubicBezTo>
                        <a:pt x="6255195" y="1586162"/>
                        <a:pt x="5511741" y="1605309"/>
                        <a:pt x="4768544" y="1610460"/>
                      </a:cubicBezTo>
                      <a:cubicBezTo>
                        <a:pt x="3222736" y="1621279"/>
                        <a:pt x="1548053" y="1619819"/>
                        <a:pt x="2245" y="1622824"/>
                      </a:cubicBezTo>
                      <a:cubicBezTo>
                        <a:pt x="-3851" y="1763204"/>
                        <a:pt x="4735" y="1823305"/>
                        <a:pt x="1729" y="1916033"/>
                      </a:cubicBezTo>
                      <a:cubicBezTo>
                        <a:pt x="1977349" y="1912169"/>
                        <a:pt x="4116186" y="1923245"/>
                        <a:pt x="6091462" y="1865548"/>
                      </a:cubicBezTo>
                      <a:cubicBezTo>
                        <a:pt x="6767259" y="1845800"/>
                        <a:pt x="7442542" y="1823906"/>
                        <a:pt x="8117566" y="1784497"/>
                      </a:cubicBezTo>
                      <a:cubicBezTo>
                        <a:pt x="8792076" y="1745087"/>
                        <a:pt x="9464954" y="1695203"/>
                        <a:pt x="10132509" y="1589682"/>
                      </a:cubicBezTo>
                      <a:cubicBezTo>
                        <a:pt x="10592971" y="1516874"/>
                        <a:pt x="11048197" y="1420454"/>
                        <a:pt x="11470281" y="1212417"/>
                      </a:cubicBezTo>
                      <a:cubicBezTo>
                        <a:pt x="11877338" y="1011679"/>
                        <a:pt x="12154922" y="713146"/>
                        <a:pt x="12183856" y="234310"/>
                      </a:cubicBezTo>
                      <a:cubicBezTo>
                        <a:pt x="12188406" y="158754"/>
                        <a:pt x="12184972" y="4379"/>
                        <a:pt x="12188063" y="1030"/>
                      </a:cubicBezTo>
                      <a:lnTo>
                        <a:pt x="11903869" y="0"/>
                      </a:lnTo>
                      <a:cubicBezTo>
                        <a:pt x="11913314" y="71778"/>
                        <a:pt x="11916319" y="65682"/>
                        <a:pt x="11901894" y="2180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F049BB04-8DF7-455D-80C0-5209FE26275B}"/>
                    </a:ext>
                  </a:extLst>
                </p:cNvPr>
                <p:cNvSpPr/>
                <p:nvPr/>
              </p:nvSpPr>
              <p:spPr>
                <a:xfrm>
                  <a:off x="0" y="2458791"/>
                  <a:ext cx="4161593" cy="776939"/>
                </a:xfrm>
                <a:custGeom>
                  <a:avLst/>
                  <a:gdLst>
                    <a:gd name="connsiteX0" fmla="*/ 3864950 w 4161593"/>
                    <a:gd name="connsiteY0" fmla="*/ 50914 h 776939"/>
                    <a:gd name="connsiteX1" fmla="*/ 3780894 w 4161593"/>
                    <a:gd name="connsiteY1" fmla="*/ 208809 h 776939"/>
                    <a:gd name="connsiteX2" fmla="*/ 3614155 w 4161593"/>
                    <a:gd name="connsiteY2" fmla="*/ 293467 h 776939"/>
                    <a:gd name="connsiteX3" fmla="*/ 3129137 w 4161593"/>
                    <a:gd name="connsiteY3" fmla="*/ 395811 h 776939"/>
                    <a:gd name="connsiteX4" fmla="*/ 0 w 4161593"/>
                    <a:gd name="connsiteY4" fmla="*/ 479523 h 776939"/>
                    <a:gd name="connsiteX5" fmla="*/ 10303 w 4161593"/>
                    <a:gd name="connsiteY5" fmla="*/ 776940 h 776939"/>
                    <a:gd name="connsiteX6" fmla="*/ 3035550 w 4161593"/>
                    <a:gd name="connsiteY6" fmla="*/ 697520 h 776939"/>
                    <a:gd name="connsiteX7" fmla="*/ 3854218 w 4161593"/>
                    <a:gd name="connsiteY7" fmla="*/ 505710 h 776939"/>
                    <a:gd name="connsiteX8" fmla="*/ 4147942 w 4161593"/>
                    <a:gd name="connsiteY8" fmla="*/ 130420 h 776939"/>
                    <a:gd name="connsiteX9" fmla="*/ 4161593 w 4161593"/>
                    <a:gd name="connsiteY9" fmla="*/ 1545 h 776939"/>
                    <a:gd name="connsiteX10" fmla="*/ 3866667 w 4161593"/>
                    <a:gd name="connsiteY10" fmla="*/ 0 h 776939"/>
                    <a:gd name="connsiteX11" fmla="*/ 3864950 w 4161593"/>
                    <a:gd name="connsiteY11" fmla="*/ 50914 h 77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61593" h="776939">
                      <a:moveTo>
                        <a:pt x="3864950" y="50914"/>
                      </a:moveTo>
                      <a:cubicBezTo>
                        <a:pt x="3868899" y="116683"/>
                        <a:pt x="3835844" y="173264"/>
                        <a:pt x="3780894" y="208809"/>
                      </a:cubicBezTo>
                      <a:cubicBezTo>
                        <a:pt x="3728777" y="242552"/>
                        <a:pt x="3672196" y="271573"/>
                        <a:pt x="3614155" y="293467"/>
                      </a:cubicBezTo>
                      <a:cubicBezTo>
                        <a:pt x="3458149" y="352366"/>
                        <a:pt x="3293643" y="379498"/>
                        <a:pt x="3129137" y="395811"/>
                      </a:cubicBezTo>
                      <a:cubicBezTo>
                        <a:pt x="2088181" y="498756"/>
                        <a:pt x="1043961" y="484933"/>
                        <a:pt x="0" y="479523"/>
                      </a:cubicBezTo>
                      <a:cubicBezTo>
                        <a:pt x="0" y="580150"/>
                        <a:pt x="7813" y="703444"/>
                        <a:pt x="10303" y="776940"/>
                      </a:cubicBezTo>
                      <a:cubicBezTo>
                        <a:pt x="973557" y="772990"/>
                        <a:pt x="2074701" y="784409"/>
                        <a:pt x="3035550" y="697520"/>
                      </a:cubicBezTo>
                      <a:cubicBezTo>
                        <a:pt x="3316653" y="672106"/>
                        <a:pt x="3597070" y="636045"/>
                        <a:pt x="3854218" y="505710"/>
                      </a:cubicBezTo>
                      <a:cubicBezTo>
                        <a:pt x="4010395" y="426548"/>
                        <a:pt x="4132573" y="308234"/>
                        <a:pt x="4147942" y="130420"/>
                      </a:cubicBezTo>
                      <a:cubicBezTo>
                        <a:pt x="4154811" y="50914"/>
                        <a:pt x="4154811" y="33743"/>
                        <a:pt x="4161593" y="1545"/>
                      </a:cubicBezTo>
                      <a:lnTo>
                        <a:pt x="3866667" y="0"/>
                      </a:lnTo>
                      <a:cubicBezTo>
                        <a:pt x="3862889" y="16485"/>
                        <a:pt x="3862889" y="16485"/>
                        <a:pt x="3864950" y="509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A10E619B-1032-433D-A65C-96A9222B13D4}"/>
                  </a:ext>
                </a:extLst>
              </p:cNvPr>
              <p:cNvGrpSpPr/>
              <p:nvPr/>
            </p:nvGrpSpPr>
            <p:grpSpPr>
              <a:xfrm flipV="1">
                <a:off x="6245842" y="4159173"/>
                <a:ext cx="4785865" cy="760798"/>
                <a:chOff x="0" y="2458791"/>
                <a:chExt cx="12191227" cy="1938012"/>
              </a:xfrm>
            </p:grpSpPr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658DD02A-F1FB-4B32-878C-456327385F18}"/>
                    </a:ext>
                  </a:extLst>
                </p:cNvPr>
                <p:cNvSpPr/>
                <p:nvPr/>
              </p:nvSpPr>
              <p:spPr>
                <a:xfrm>
                  <a:off x="5580" y="2469952"/>
                  <a:ext cx="8174414" cy="1346896"/>
                </a:xfrm>
                <a:custGeom>
                  <a:avLst/>
                  <a:gdLst>
                    <a:gd name="connsiteX0" fmla="*/ 7883330 w 8174414"/>
                    <a:gd name="connsiteY0" fmla="*/ 118572 h 1346896"/>
                    <a:gd name="connsiteX1" fmla="*/ 7527444 w 8174414"/>
                    <a:gd name="connsiteY1" fmla="*/ 600842 h 1346896"/>
                    <a:gd name="connsiteX2" fmla="*/ 6624807 w 8174414"/>
                    <a:gd name="connsiteY2" fmla="*/ 847001 h 1346896"/>
                    <a:gd name="connsiteX3" fmla="*/ 3892682 w 8174414"/>
                    <a:gd name="connsiteY3" fmla="*/ 1026790 h 1346896"/>
                    <a:gd name="connsiteX4" fmla="*/ 0 w 8174414"/>
                    <a:gd name="connsiteY4" fmla="*/ 1058472 h 1346896"/>
                    <a:gd name="connsiteX5" fmla="*/ 7126 w 8174414"/>
                    <a:gd name="connsiteY5" fmla="*/ 1345756 h 1346896"/>
                    <a:gd name="connsiteX6" fmla="*/ 2081312 w 8174414"/>
                    <a:gd name="connsiteY6" fmla="*/ 1344039 h 1346896"/>
                    <a:gd name="connsiteX7" fmla="*/ 2308238 w 8174414"/>
                    <a:gd name="connsiteY7" fmla="*/ 1335797 h 1346896"/>
                    <a:gd name="connsiteX8" fmla="*/ 6599393 w 8174414"/>
                    <a:gd name="connsiteY8" fmla="*/ 1143816 h 1346896"/>
                    <a:gd name="connsiteX9" fmla="*/ 7693066 w 8174414"/>
                    <a:gd name="connsiteY9" fmla="*/ 840819 h 1346896"/>
                    <a:gd name="connsiteX10" fmla="*/ 8168898 w 8174414"/>
                    <a:gd name="connsiteY10" fmla="*/ 117112 h 1346896"/>
                    <a:gd name="connsiteX11" fmla="*/ 8173963 w 8174414"/>
                    <a:gd name="connsiteY11" fmla="*/ 1116 h 1346896"/>
                    <a:gd name="connsiteX12" fmla="*/ 7891401 w 8174414"/>
                    <a:gd name="connsiteY12" fmla="*/ 0 h 1346896"/>
                    <a:gd name="connsiteX13" fmla="*/ 7883330 w 8174414"/>
                    <a:gd name="connsiteY13" fmla="*/ 118572 h 1346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74414" h="1346896">
                      <a:moveTo>
                        <a:pt x="7883330" y="118572"/>
                      </a:moveTo>
                      <a:cubicBezTo>
                        <a:pt x="7862896" y="357174"/>
                        <a:pt x="7728269" y="502019"/>
                        <a:pt x="7527444" y="600842"/>
                      </a:cubicBezTo>
                      <a:cubicBezTo>
                        <a:pt x="7242735" y="740879"/>
                        <a:pt x="6935274" y="800980"/>
                        <a:pt x="6624807" y="847001"/>
                      </a:cubicBezTo>
                      <a:cubicBezTo>
                        <a:pt x="5719079" y="981113"/>
                        <a:pt x="4805452" y="1008759"/>
                        <a:pt x="3892682" y="1026790"/>
                      </a:cubicBezTo>
                      <a:cubicBezTo>
                        <a:pt x="2692715" y="1050487"/>
                        <a:pt x="1200311" y="1049714"/>
                        <a:pt x="0" y="1058472"/>
                      </a:cubicBezTo>
                      <a:cubicBezTo>
                        <a:pt x="2232" y="1138750"/>
                        <a:pt x="2232" y="1276125"/>
                        <a:pt x="7126" y="1345756"/>
                      </a:cubicBezTo>
                      <a:cubicBezTo>
                        <a:pt x="655621" y="1344125"/>
                        <a:pt x="1432903" y="1345070"/>
                        <a:pt x="2081312" y="1344039"/>
                      </a:cubicBezTo>
                      <a:cubicBezTo>
                        <a:pt x="2156868" y="1343953"/>
                        <a:pt x="2233197" y="1354428"/>
                        <a:pt x="2308238" y="1335797"/>
                      </a:cubicBezTo>
                      <a:cubicBezTo>
                        <a:pt x="3741055" y="1325665"/>
                        <a:pt x="5174474" y="1324721"/>
                        <a:pt x="6599393" y="1143816"/>
                      </a:cubicBezTo>
                      <a:cubicBezTo>
                        <a:pt x="6977258" y="1095820"/>
                        <a:pt x="7351004" y="1021552"/>
                        <a:pt x="7693066" y="840819"/>
                      </a:cubicBezTo>
                      <a:cubicBezTo>
                        <a:pt x="7983614" y="687303"/>
                        <a:pt x="8161342" y="455311"/>
                        <a:pt x="8168898" y="117112"/>
                      </a:cubicBezTo>
                      <a:cubicBezTo>
                        <a:pt x="8170443" y="49455"/>
                        <a:pt x="8176024" y="39753"/>
                        <a:pt x="8173963" y="1116"/>
                      </a:cubicBezTo>
                      <a:lnTo>
                        <a:pt x="7891401" y="0"/>
                      </a:lnTo>
                      <a:cubicBezTo>
                        <a:pt x="7892689" y="39667"/>
                        <a:pt x="7889598" y="45505"/>
                        <a:pt x="7883330" y="1185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EF18D5A8-FEE8-4884-858E-7D2A444D2972}"/>
                    </a:ext>
                  </a:extLst>
                </p:cNvPr>
                <p:cNvSpPr/>
                <p:nvPr/>
              </p:nvSpPr>
              <p:spPr>
                <a:xfrm>
                  <a:off x="3164" y="2480770"/>
                  <a:ext cx="12188063" cy="1916033"/>
                </a:xfrm>
                <a:custGeom>
                  <a:avLst/>
                  <a:gdLst>
                    <a:gd name="connsiteX0" fmla="*/ 11901894 w 12188063"/>
                    <a:gd name="connsiteY0" fmla="*/ 218082 h 1916033"/>
                    <a:gd name="connsiteX1" fmla="*/ 11893652 w 12188063"/>
                    <a:gd name="connsiteY1" fmla="*/ 271057 h 1916033"/>
                    <a:gd name="connsiteX2" fmla="*/ 11249107 w 12188063"/>
                    <a:gd name="connsiteY2" fmla="*/ 996310 h 1916033"/>
                    <a:gd name="connsiteX3" fmla="*/ 9421252 w 12188063"/>
                    <a:gd name="connsiteY3" fmla="*/ 1395898 h 1916033"/>
                    <a:gd name="connsiteX4" fmla="*/ 6997791 w 12188063"/>
                    <a:gd name="connsiteY4" fmla="*/ 1556111 h 1916033"/>
                    <a:gd name="connsiteX5" fmla="*/ 4768544 w 12188063"/>
                    <a:gd name="connsiteY5" fmla="*/ 1610460 h 1916033"/>
                    <a:gd name="connsiteX6" fmla="*/ 2245 w 12188063"/>
                    <a:gd name="connsiteY6" fmla="*/ 1622824 h 1916033"/>
                    <a:gd name="connsiteX7" fmla="*/ 1729 w 12188063"/>
                    <a:gd name="connsiteY7" fmla="*/ 1916033 h 1916033"/>
                    <a:gd name="connsiteX8" fmla="*/ 6091462 w 12188063"/>
                    <a:gd name="connsiteY8" fmla="*/ 1865548 h 1916033"/>
                    <a:gd name="connsiteX9" fmla="*/ 8117566 w 12188063"/>
                    <a:gd name="connsiteY9" fmla="*/ 1784497 h 1916033"/>
                    <a:gd name="connsiteX10" fmla="*/ 10132509 w 12188063"/>
                    <a:gd name="connsiteY10" fmla="*/ 1589682 h 1916033"/>
                    <a:gd name="connsiteX11" fmla="*/ 11470281 w 12188063"/>
                    <a:gd name="connsiteY11" fmla="*/ 1212417 h 1916033"/>
                    <a:gd name="connsiteX12" fmla="*/ 12183856 w 12188063"/>
                    <a:gd name="connsiteY12" fmla="*/ 234310 h 1916033"/>
                    <a:gd name="connsiteX13" fmla="*/ 12188063 w 12188063"/>
                    <a:gd name="connsiteY13" fmla="*/ 1030 h 1916033"/>
                    <a:gd name="connsiteX14" fmla="*/ 11903869 w 12188063"/>
                    <a:gd name="connsiteY14" fmla="*/ 0 h 1916033"/>
                    <a:gd name="connsiteX15" fmla="*/ 11901894 w 12188063"/>
                    <a:gd name="connsiteY15" fmla="*/ 218082 h 191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8063" h="1916033">
                      <a:moveTo>
                        <a:pt x="11901894" y="218082"/>
                      </a:moveTo>
                      <a:cubicBezTo>
                        <a:pt x="11900263" y="235855"/>
                        <a:pt x="11896056" y="253370"/>
                        <a:pt x="11893652" y="271057"/>
                      </a:cubicBezTo>
                      <a:cubicBezTo>
                        <a:pt x="11841106" y="656994"/>
                        <a:pt x="11575286" y="856531"/>
                        <a:pt x="11249107" y="996310"/>
                      </a:cubicBezTo>
                      <a:cubicBezTo>
                        <a:pt x="10666038" y="1246246"/>
                        <a:pt x="10043387" y="1326438"/>
                        <a:pt x="9421252" y="1395898"/>
                      </a:cubicBezTo>
                      <a:cubicBezTo>
                        <a:pt x="8616236" y="1485707"/>
                        <a:pt x="7806756" y="1523399"/>
                        <a:pt x="6997791" y="1556111"/>
                      </a:cubicBezTo>
                      <a:cubicBezTo>
                        <a:pt x="6255195" y="1586162"/>
                        <a:pt x="5511741" y="1605309"/>
                        <a:pt x="4768544" y="1610460"/>
                      </a:cubicBezTo>
                      <a:cubicBezTo>
                        <a:pt x="3222736" y="1621279"/>
                        <a:pt x="1548053" y="1619819"/>
                        <a:pt x="2245" y="1622824"/>
                      </a:cubicBezTo>
                      <a:cubicBezTo>
                        <a:pt x="-3851" y="1763204"/>
                        <a:pt x="4735" y="1823305"/>
                        <a:pt x="1729" y="1916033"/>
                      </a:cubicBezTo>
                      <a:cubicBezTo>
                        <a:pt x="1977349" y="1912169"/>
                        <a:pt x="4116186" y="1923245"/>
                        <a:pt x="6091462" y="1865548"/>
                      </a:cubicBezTo>
                      <a:cubicBezTo>
                        <a:pt x="6767259" y="1845800"/>
                        <a:pt x="7442542" y="1823906"/>
                        <a:pt x="8117566" y="1784497"/>
                      </a:cubicBezTo>
                      <a:cubicBezTo>
                        <a:pt x="8792076" y="1745087"/>
                        <a:pt x="9464954" y="1695203"/>
                        <a:pt x="10132509" y="1589682"/>
                      </a:cubicBezTo>
                      <a:cubicBezTo>
                        <a:pt x="10592971" y="1516874"/>
                        <a:pt x="11048197" y="1420454"/>
                        <a:pt x="11470281" y="1212417"/>
                      </a:cubicBezTo>
                      <a:cubicBezTo>
                        <a:pt x="11877338" y="1011679"/>
                        <a:pt x="12154922" y="713146"/>
                        <a:pt x="12183856" y="234310"/>
                      </a:cubicBezTo>
                      <a:cubicBezTo>
                        <a:pt x="12188406" y="158754"/>
                        <a:pt x="12184972" y="4379"/>
                        <a:pt x="12188063" y="1030"/>
                      </a:cubicBezTo>
                      <a:lnTo>
                        <a:pt x="11903869" y="0"/>
                      </a:lnTo>
                      <a:cubicBezTo>
                        <a:pt x="11913314" y="71778"/>
                        <a:pt x="11916319" y="65682"/>
                        <a:pt x="11901894" y="2180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EBB6F5BD-BCBE-43EE-B293-764EFCFB1522}"/>
                    </a:ext>
                  </a:extLst>
                </p:cNvPr>
                <p:cNvSpPr/>
                <p:nvPr/>
              </p:nvSpPr>
              <p:spPr>
                <a:xfrm>
                  <a:off x="0" y="2458791"/>
                  <a:ext cx="4161593" cy="776939"/>
                </a:xfrm>
                <a:custGeom>
                  <a:avLst/>
                  <a:gdLst>
                    <a:gd name="connsiteX0" fmla="*/ 3864950 w 4161593"/>
                    <a:gd name="connsiteY0" fmla="*/ 50914 h 776939"/>
                    <a:gd name="connsiteX1" fmla="*/ 3780894 w 4161593"/>
                    <a:gd name="connsiteY1" fmla="*/ 208809 h 776939"/>
                    <a:gd name="connsiteX2" fmla="*/ 3614155 w 4161593"/>
                    <a:gd name="connsiteY2" fmla="*/ 293467 h 776939"/>
                    <a:gd name="connsiteX3" fmla="*/ 3129137 w 4161593"/>
                    <a:gd name="connsiteY3" fmla="*/ 395811 h 776939"/>
                    <a:gd name="connsiteX4" fmla="*/ 0 w 4161593"/>
                    <a:gd name="connsiteY4" fmla="*/ 479523 h 776939"/>
                    <a:gd name="connsiteX5" fmla="*/ 10303 w 4161593"/>
                    <a:gd name="connsiteY5" fmla="*/ 776940 h 776939"/>
                    <a:gd name="connsiteX6" fmla="*/ 3035550 w 4161593"/>
                    <a:gd name="connsiteY6" fmla="*/ 697520 h 776939"/>
                    <a:gd name="connsiteX7" fmla="*/ 3854218 w 4161593"/>
                    <a:gd name="connsiteY7" fmla="*/ 505710 h 776939"/>
                    <a:gd name="connsiteX8" fmla="*/ 4147942 w 4161593"/>
                    <a:gd name="connsiteY8" fmla="*/ 130420 h 776939"/>
                    <a:gd name="connsiteX9" fmla="*/ 4161593 w 4161593"/>
                    <a:gd name="connsiteY9" fmla="*/ 1545 h 776939"/>
                    <a:gd name="connsiteX10" fmla="*/ 3866667 w 4161593"/>
                    <a:gd name="connsiteY10" fmla="*/ 0 h 776939"/>
                    <a:gd name="connsiteX11" fmla="*/ 3864950 w 4161593"/>
                    <a:gd name="connsiteY11" fmla="*/ 50914 h 77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61593" h="776939">
                      <a:moveTo>
                        <a:pt x="3864950" y="50914"/>
                      </a:moveTo>
                      <a:cubicBezTo>
                        <a:pt x="3868899" y="116683"/>
                        <a:pt x="3835844" y="173264"/>
                        <a:pt x="3780894" y="208809"/>
                      </a:cubicBezTo>
                      <a:cubicBezTo>
                        <a:pt x="3728777" y="242552"/>
                        <a:pt x="3672196" y="271573"/>
                        <a:pt x="3614155" y="293467"/>
                      </a:cubicBezTo>
                      <a:cubicBezTo>
                        <a:pt x="3458149" y="352366"/>
                        <a:pt x="3293643" y="379498"/>
                        <a:pt x="3129137" y="395811"/>
                      </a:cubicBezTo>
                      <a:cubicBezTo>
                        <a:pt x="2088181" y="498756"/>
                        <a:pt x="1043961" y="484933"/>
                        <a:pt x="0" y="479523"/>
                      </a:cubicBezTo>
                      <a:cubicBezTo>
                        <a:pt x="0" y="580150"/>
                        <a:pt x="7813" y="703444"/>
                        <a:pt x="10303" y="776940"/>
                      </a:cubicBezTo>
                      <a:cubicBezTo>
                        <a:pt x="973557" y="772990"/>
                        <a:pt x="2074701" y="784409"/>
                        <a:pt x="3035550" y="697520"/>
                      </a:cubicBezTo>
                      <a:cubicBezTo>
                        <a:pt x="3316653" y="672106"/>
                        <a:pt x="3597070" y="636045"/>
                        <a:pt x="3854218" y="505710"/>
                      </a:cubicBezTo>
                      <a:cubicBezTo>
                        <a:pt x="4010395" y="426548"/>
                        <a:pt x="4132573" y="308234"/>
                        <a:pt x="4147942" y="130420"/>
                      </a:cubicBezTo>
                      <a:cubicBezTo>
                        <a:pt x="4154811" y="50914"/>
                        <a:pt x="4154811" y="33743"/>
                        <a:pt x="4161593" y="1545"/>
                      </a:cubicBezTo>
                      <a:lnTo>
                        <a:pt x="3866667" y="0"/>
                      </a:lnTo>
                      <a:cubicBezTo>
                        <a:pt x="3862889" y="16485"/>
                        <a:pt x="3862889" y="16485"/>
                        <a:pt x="3864950" y="509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E54A5F2-BEC0-4F7D-9456-EF93A1745B08}"/>
              </a:ext>
            </a:extLst>
          </p:cNvPr>
          <p:cNvGrpSpPr/>
          <p:nvPr/>
        </p:nvGrpSpPr>
        <p:grpSpPr>
          <a:xfrm>
            <a:off x="5495241" y="3248595"/>
            <a:ext cx="1205329" cy="1651887"/>
            <a:chOff x="1007371" y="334047"/>
            <a:chExt cx="2785540" cy="3817550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F2B1B17D-F7E9-4128-9106-C0335E4AB1FE}"/>
                </a:ext>
              </a:extLst>
            </p:cNvPr>
            <p:cNvSpPr/>
            <p:nvPr/>
          </p:nvSpPr>
          <p:spPr>
            <a:xfrm>
              <a:off x="1007371" y="334047"/>
              <a:ext cx="2785540" cy="3817550"/>
            </a:xfrm>
            <a:custGeom>
              <a:avLst/>
              <a:gdLst>
                <a:gd name="connsiteX0" fmla="*/ 2784939 w 2785541"/>
                <a:gd name="connsiteY0" fmla="*/ 700665 h 3817551"/>
                <a:gd name="connsiteX1" fmla="*/ 2658637 w 2785541"/>
                <a:gd name="connsiteY1" fmla="*/ 387864 h 3817551"/>
                <a:gd name="connsiteX2" fmla="*/ 2317738 w 2785541"/>
                <a:gd name="connsiteY2" fmla="*/ 166884 h 3817551"/>
                <a:gd name="connsiteX3" fmla="*/ 1644129 w 2785541"/>
                <a:gd name="connsiteY3" fmla="*/ 11531 h 3817551"/>
                <a:gd name="connsiteX4" fmla="*/ 582473 w 2785541"/>
                <a:gd name="connsiteY4" fmla="*/ 123259 h 3817551"/>
                <a:gd name="connsiteX5" fmla="*/ 126130 w 2785541"/>
                <a:gd name="connsiteY5" fmla="*/ 387959 h 3817551"/>
                <a:gd name="connsiteX6" fmla="*/ 210 w 2785541"/>
                <a:gd name="connsiteY6" fmla="*/ 676852 h 3817551"/>
                <a:gd name="connsiteX7" fmla="*/ 19 w 2785541"/>
                <a:gd name="connsiteY7" fmla="*/ 3123539 h 3817551"/>
                <a:gd name="connsiteX8" fmla="*/ 100698 w 2785541"/>
                <a:gd name="connsiteY8" fmla="*/ 3398431 h 3817551"/>
                <a:gd name="connsiteX9" fmla="*/ 528657 w 2785541"/>
                <a:gd name="connsiteY9" fmla="*/ 3672179 h 3817551"/>
                <a:gd name="connsiteX10" fmla="*/ 2111426 w 2785541"/>
                <a:gd name="connsiteY10" fmla="*/ 3719709 h 3817551"/>
                <a:gd name="connsiteX11" fmla="*/ 2610631 w 2785541"/>
                <a:gd name="connsiteY11" fmla="*/ 3473107 h 3817551"/>
                <a:gd name="connsiteX12" fmla="*/ 2785320 w 2785541"/>
                <a:gd name="connsiteY12" fmla="*/ 3094964 h 3817551"/>
                <a:gd name="connsiteX13" fmla="*/ 2784939 w 2785541"/>
                <a:gd name="connsiteY13" fmla="*/ 700665 h 38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5541" h="3817551">
                  <a:moveTo>
                    <a:pt x="2784939" y="700665"/>
                  </a:moveTo>
                  <a:cubicBezTo>
                    <a:pt x="2786653" y="577125"/>
                    <a:pt x="2742172" y="475398"/>
                    <a:pt x="2658637" y="387864"/>
                  </a:cubicBezTo>
                  <a:cubicBezTo>
                    <a:pt x="2562530" y="287184"/>
                    <a:pt x="2444420" y="220033"/>
                    <a:pt x="2317738" y="166884"/>
                  </a:cubicBezTo>
                  <a:cubicBezTo>
                    <a:pt x="2102187" y="76491"/>
                    <a:pt x="1876158" y="31152"/>
                    <a:pt x="1644129" y="11531"/>
                  </a:cubicBezTo>
                  <a:cubicBezTo>
                    <a:pt x="1283037" y="-19140"/>
                    <a:pt x="927849" y="9150"/>
                    <a:pt x="582473" y="123259"/>
                  </a:cubicBezTo>
                  <a:cubicBezTo>
                    <a:pt x="412547" y="179361"/>
                    <a:pt x="252813" y="256323"/>
                    <a:pt x="126130" y="387959"/>
                  </a:cubicBezTo>
                  <a:cubicBezTo>
                    <a:pt x="48597" y="468540"/>
                    <a:pt x="114" y="562362"/>
                    <a:pt x="210" y="676852"/>
                  </a:cubicBezTo>
                  <a:cubicBezTo>
                    <a:pt x="305" y="897451"/>
                    <a:pt x="1924" y="2907702"/>
                    <a:pt x="19" y="3123539"/>
                  </a:cubicBezTo>
                  <a:cubicBezTo>
                    <a:pt x="-933" y="3228885"/>
                    <a:pt x="33738" y="3319278"/>
                    <a:pt x="100698" y="3398431"/>
                  </a:cubicBezTo>
                  <a:cubicBezTo>
                    <a:pt x="215094" y="3533495"/>
                    <a:pt x="365398" y="3615601"/>
                    <a:pt x="528657" y="3672179"/>
                  </a:cubicBezTo>
                  <a:cubicBezTo>
                    <a:pt x="1050722" y="3853249"/>
                    <a:pt x="1579645" y="3860584"/>
                    <a:pt x="2111426" y="3719709"/>
                  </a:cubicBezTo>
                  <a:cubicBezTo>
                    <a:pt x="2293639" y="3671512"/>
                    <a:pt x="2465375" y="3597789"/>
                    <a:pt x="2610631" y="3473107"/>
                  </a:cubicBezTo>
                  <a:cubicBezTo>
                    <a:pt x="2726169" y="3373856"/>
                    <a:pt x="2789797" y="3252984"/>
                    <a:pt x="2785320" y="3094964"/>
                  </a:cubicBezTo>
                  <a:cubicBezTo>
                    <a:pt x="2779605" y="2888748"/>
                    <a:pt x="2781986" y="913263"/>
                    <a:pt x="2784939" y="700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EB41BBF-103F-4876-AADF-07542B7BD1D0}"/>
                </a:ext>
              </a:extLst>
            </p:cNvPr>
            <p:cNvSpPr/>
            <p:nvPr/>
          </p:nvSpPr>
          <p:spPr>
            <a:xfrm>
              <a:off x="1110511" y="436347"/>
              <a:ext cx="2577998" cy="1134813"/>
            </a:xfrm>
            <a:custGeom>
              <a:avLst/>
              <a:gdLst>
                <a:gd name="connsiteX0" fmla="*/ 1250097 w 2577998"/>
                <a:gd name="connsiteY0" fmla="*/ 1134813 h 1134813"/>
                <a:gd name="connsiteX1" fmla="*/ 384941 w 2577998"/>
                <a:gd name="connsiteY1" fmla="*/ 968411 h 1134813"/>
                <a:gd name="connsiteX2" fmla="*/ 106716 w 2577998"/>
                <a:gd name="connsiteY2" fmla="*/ 789246 h 1134813"/>
                <a:gd name="connsiteX3" fmla="*/ 106811 w 2577998"/>
                <a:gd name="connsiteY3" fmla="*/ 347000 h 1134813"/>
                <a:gd name="connsiteX4" fmla="*/ 554010 w 2577998"/>
                <a:gd name="connsiteY4" fmla="*/ 104970 h 1134813"/>
                <a:gd name="connsiteX5" fmla="*/ 1650433 w 2577998"/>
                <a:gd name="connsiteY5" fmla="*/ 24674 h 1134813"/>
                <a:gd name="connsiteX6" fmla="*/ 2280892 w 2577998"/>
                <a:gd name="connsiteY6" fmla="*/ 209840 h 1134813"/>
                <a:gd name="connsiteX7" fmla="*/ 2486442 w 2577998"/>
                <a:gd name="connsiteY7" fmla="*/ 361859 h 1134813"/>
                <a:gd name="connsiteX8" fmla="*/ 2492538 w 2577998"/>
                <a:gd name="connsiteY8" fmla="*/ 766196 h 1134813"/>
                <a:gd name="connsiteX9" fmla="*/ 2120968 w 2577998"/>
                <a:gd name="connsiteY9" fmla="*/ 997939 h 1134813"/>
                <a:gd name="connsiteX10" fmla="*/ 1250097 w 2577998"/>
                <a:gd name="connsiteY10" fmla="*/ 1134813 h 1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998" h="1134813">
                  <a:moveTo>
                    <a:pt x="1250097" y="1134813"/>
                  </a:moveTo>
                  <a:cubicBezTo>
                    <a:pt x="978730" y="1133289"/>
                    <a:pt x="674120" y="1091951"/>
                    <a:pt x="384941" y="968411"/>
                  </a:cubicBezTo>
                  <a:cubicBezTo>
                    <a:pt x="282357" y="924501"/>
                    <a:pt x="186249" y="869161"/>
                    <a:pt x="106716" y="789246"/>
                  </a:cubicBezTo>
                  <a:cubicBezTo>
                    <a:pt x="-35397" y="646371"/>
                    <a:pt x="-35778" y="488351"/>
                    <a:pt x="106811" y="347000"/>
                  </a:cubicBezTo>
                  <a:cubicBezTo>
                    <a:pt x="231970" y="222985"/>
                    <a:pt x="389132" y="155071"/>
                    <a:pt x="554010" y="104970"/>
                  </a:cubicBezTo>
                  <a:cubicBezTo>
                    <a:pt x="913102" y="-4091"/>
                    <a:pt x="1279434" y="-23141"/>
                    <a:pt x="1650433" y="24674"/>
                  </a:cubicBezTo>
                  <a:cubicBezTo>
                    <a:pt x="1870460" y="53059"/>
                    <a:pt x="2083153" y="106208"/>
                    <a:pt x="2280892" y="209840"/>
                  </a:cubicBezTo>
                  <a:cubicBezTo>
                    <a:pt x="2357092" y="249845"/>
                    <a:pt x="2427482" y="298232"/>
                    <a:pt x="2486442" y="361859"/>
                  </a:cubicBezTo>
                  <a:cubicBezTo>
                    <a:pt x="2605885" y="490828"/>
                    <a:pt x="2609029" y="634560"/>
                    <a:pt x="2492538" y="766196"/>
                  </a:cubicBezTo>
                  <a:cubicBezTo>
                    <a:pt x="2391954" y="879924"/>
                    <a:pt x="2260033" y="945837"/>
                    <a:pt x="2120968" y="997939"/>
                  </a:cubicBezTo>
                  <a:cubicBezTo>
                    <a:pt x="1853410" y="1098142"/>
                    <a:pt x="1574804" y="1134337"/>
                    <a:pt x="1250097" y="11348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B4E07DD-1464-46E6-812A-4D60741C5299}"/>
                </a:ext>
              </a:extLst>
            </p:cNvPr>
            <p:cNvSpPr/>
            <p:nvPr/>
          </p:nvSpPr>
          <p:spPr>
            <a:xfrm>
              <a:off x="1110170" y="2504324"/>
              <a:ext cx="2577213" cy="922792"/>
            </a:xfrm>
            <a:custGeom>
              <a:avLst/>
              <a:gdLst>
                <a:gd name="connsiteX0" fmla="*/ 1234 w 2577213"/>
                <a:gd name="connsiteY0" fmla="*/ 0 h 922792"/>
                <a:gd name="connsiteX1" fmla="*/ 743898 w 2577213"/>
                <a:gd name="connsiteY1" fmla="*/ 353758 h 922792"/>
                <a:gd name="connsiteX2" fmla="*/ 2047204 w 2577213"/>
                <a:gd name="connsiteY2" fmla="*/ 300799 h 922792"/>
                <a:gd name="connsiteX3" fmla="*/ 2567650 w 2577213"/>
                <a:gd name="connsiteY3" fmla="*/ 8763 h 922792"/>
                <a:gd name="connsiteX4" fmla="*/ 2575746 w 2577213"/>
                <a:gd name="connsiteY4" fmla="*/ 14097 h 922792"/>
                <a:gd name="connsiteX5" fmla="*/ 2574984 w 2577213"/>
                <a:gd name="connsiteY5" fmla="*/ 385096 h 922792"/>
                <a:gd name="connsiteX6" fmla="*/ 2480782 w 2577213"/>
                <a:gd name="connsiteY6" fmla="*/ 567214 h 922792"/>
                <a:gd name="connsiteX7" fmla="*/ 2091114 w 2577213"/>
                <a:gd name="connsiteY7" fmla="*/ 796957 h 922792"/>
                <a:gd name="connsiteX8" fmla="*/ 1082512 w 2577213"/>
                <a:gd name="connsiteY8" fmla="*/ 914876 h 922792"/>
                <a:gd name="connsiteX9" fmla="*/ 372899 w 2577213"/>
                <a:gd name="connsiteY9" fmla="*/ 750856 h 922792"/>
                <a:gd name="connsiteX10" fmla="*/ 97722 w 2577213"/>
                <a:gd name="connsiteY10" fmla="*/ 567214 h 922792"/>
                <a:gd name="connsiteX11" fmla="*/ 186 w 2577213"/>
                <a:gd name="connsiteY11" fmla="*/ 327946 h 922792"/>
                <a:gd name="connsiteX12" fmla="*/ 1234 w 2577213"/>
                <a:gd name="connsiteY12" fmla="*/ 0 h 9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213" h="922792">
                  <a:moveTo>
                    <a:pt x="1234" y="0"/>
                  </a:moveTo>
                  <a:cubicBezTo>
                    <a:pt x="213546" y="212122"/>
                    <a:pt x="471864" y="300228"/>
                    <a:pt x="743898" y="353758"/>
                  </a:cubicBezTo>
                  <a:cubicBezTo>
                    <a:pt x="1181858" y="440055"/>
                    <a:pt x="1617626" y="428054"/>
                    <a:pt x="2047204" y="300799"/>
                  </a:cubicBezTo>
                  <a:cubicBezTo>
                    <a:pt x="2242181" y="243078"/>
                    <a:pt x="2423918" y="158591"/>
                    <a:pt x="2567650" y="8763"/>
                  </a:cubicBezTo>
                  <a:cubicBezTo>
                    <a:pt x="2571174" y="10954"/>
                    <a:pt x="2575746" y="12573"/>
                    <a:pt x="2575746" y="14097"/>
                  </a:cubicBezTo>
                  <a:cubicBezTo>
                    <a:pt x="2576127" y="137731"/>
                    <a:pt x="2579270" y="261556"/>
                    <a:pt x="2574984" y="385096"/>
                  </a:cubicBezTo>
                  <a:cubicBezTo>
                    <a:pt x="2572412" y="457867"/>
                    <a:pt x="2530026" y="516064"/>
                    <a:pt x="2480782" y="567214"/>
                  </a:cubicBezTo>
                  <a:cubicBezTo>
                    <a:pt x="2372387" y="679895"/>
                    <a:pt x="2235894" y="746474"/>
                    <a:pt x="2091114" y="796957"/>
                  </a:cubicBezTo>
                  <a:cubicBezTo>
                    <a:pt x="1763930" y="911066"/>
                    <a:pt x="1426079" y="938784"/>
                    <a:pt x="1082512" y="914876"/>
                  </a:cubicBezTo>
                  <a:cubicBezTo>
                    <a:pt x="837338" y="897826"/>
                    <a:pt x="598832" y="851059"/>
                    <a:pt x="372899" y="750856"/>
                  </a:cubicBezTo>
                  <a:cubicBezTo>
                    <a:pt x="270791" y="705517"/>
                    <a:pt x="175732" y="648938"/>
                    <a:pt x="97722" y="567214"/>
                  </a:cubicBezTo>
                  <a:cubicBezTo>
                    <a:pt x="33905" y="500348"/>
                    <a:pt x="-2957" y="423672"/>
                    <a:pt x="186" y="327946"/>
                  </a:cubicBezTo>
                  <a:cubicBezTo>
                    <a:pt x="3901" y="222504"/>
                    <a:pt x="1234" y="116776"/>
                    <a:pt x="123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83BBFB3-ED48-4FD1-9E37-B6B7C40A84A0}"/>
                </a:ext>
              </a:extLst>
            </p:cNvPr>
            <p:cNvSpPr/>
            <p:nvPr/>
          </p:nvSpPr>
          <p:spPr>
            <a:xfrm>
              <a:off x="1110025" y="1889390"/>
              <a:ext cx="2579144" cy="922313"/>
            </a:xfrm>
            <a:custGeom>
              <a:avLst/>
              <a:gdLst>
                <a:gd name="connsiteX0" fmla="*/ 1378 w 2579144"/>
                <a:gd name="connsiteY0" fmla="*/ 0 h 922313"/>
                <a:gd name="connsiteX1" fmla="*/ 981215 w 2579144"/>
                <a:gd name="connsiteY1" fmla="*/ 385667 h 922313"/>
                <a:gd name="connsiteX2" fmla="*/ 2008581 w 2579144"/>
                <a:gd name="connsiteY2" fmla="*/ 308515 h 922313"/>
                <a:gd name="connsiteX3" fmla="*/ 2570461 w 2579144"/>
                <a:gd name="connsiteY3" fmla="*/ 2762 h 922313"/>
                <a:gd name="connsiteX4" fmla="*/ 2577605 w 2579144"/>
                <a:gd name="connsiteY4" fmla="*/ 45911 h 922313"/>
                <a:gd name="connsiteX5" fmla="*/ 2578748 w 2579144"/>
                <a:gd name="connsiteY5" fmla="*/ 317183 h 922313"/>
                <a:gd name="connsiteX6" fmla="*/ 2462829 w 2579144"/>
                <a:gd name="connsiteY6" fmla="*/ 582263 h 922313"/>
                <a:gd name="connsiteX7" fmla="*/ 2052968 w 2579144"/>
                <a:gd name="connsiteY7" fmla="*/ 805720 h 922313"/>
                <a:gd name="connsiteX8" fmla="*/ 436766 w 2579144"/>
                <a:gd name="connsiteY8" fmla="*/ 773621 h 922313"/>
                <a:gd name="connsiteX9" fmla="*/ 112821 w 2579144"/>
                <a:gd name="connsiteY9" fmla="*/ 579025 h 922313"/>
                <a:gd name="connsiteX10" fmla="*/ 330 w 2579144"/>
                <a:gd name="connsiteY10" fmla="*/ 317183 h 922313"/>
                <a:gd name="connsiteX11" fmla="*/ 1378 w 2579144"/>
                <a:gd name="connsiteY11" fmla="*/ 0 h 9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9144" h="922313">
                  <a:moveTo>
                    <a:pt x="1378" y="0"/>
                  </a:moveTo>
                  <a:cubicBezTo>
                    <a:pt x="281794" y="263271"/>
                    <a:pt x="624123" y="344424"/>
                    <a:pt x="981215" y="385667"/>
                  </a:cubicBezTo>
                  <a:cubicBezTo>
                    <a:pt x="1328401" y="425768"/>
                    <a:pt x="1671587" y="402908"/>
                    <a:pt x="2008581" y="308515"/>
                  </a:cubicBezTo>
                  <a:cubicBezTo>
                    <a:pt x="2218036" y="249841"/>
                    <a:pt x="2414251" y="164306"/>
                    <a:pt x="2570461" y="2762"/>
                  </a:cubicBezTo>
                  <a:cubicBezTo>
                    <a:pt x="2581606" y="18288"/>
                    <a:pt x="2577510" y="32671"/>
                    <a:pt x="2577605" y="45911"/>
                  </a:cubicBezTo>
                  <a:cubicBezTo>
                    <a:pt x="2578081" y="136303"/>
                    <a:pt x="2574462" y="226886"/>
                    <a:pt x="2578748" y="317183"/>
                  </a:cubicBezTo>
                  <a:cubicBezTo>
                    <a:pt x="2583891" y="426149"/>
                    <a:pt x="2538648" y="510540"/>
                    <a:pt x="2462829" y="582263"/>
                  </a:cubicBezTo>
                  <a:cubicBezTo>
                    <a:pt x="2346052" y="692753"/>
                    <a:pt x="2204320" y="760381"/>
                    <a:pt x="2052968" y="805720"/>
                  </a:cubicBezTo>
                  <a:cubicBezTo>
                    <a:pt x="1511281" y="967931"/>
                    <a:pt x="971595" y="964216"/>
                    <a:pt x="436766" y="773621"/>
                  </a:cubicBezTo>
                  <a:cubicBezTo>
                    <a:pt x="316560" y="730758"/>
                    <a:pt x="205785" y="668655"/>
                    <a:pt x="112821" y="579025"/>
                  </a:cubicBezTo>
                  <a:cubicBezTo>
                    <a:pt x="38907" y="507683"/>
                    <a:pt x="-4242" y="424244"/>
                    <a:pt x="330" y="317183"/>
                  </a:cubicBezTo>
                  <a:cubicBezTo>
                    <a:pt x="4712" y="214313"/>
                    <a:pt x="1378" y="111157"/>
                    <a:pt x="137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6EBD661-BB9C-4D14-A91D-AF6D0310CBB7}"/>
                </a:ext>
              </a:extLst>
            </p:cNvPr>
            <p:cNvSpPr/>
            <p:nvPr/>
          </p:nvSpPr>
          <p:spPr>
            <a:xfrm>
              <a:off x="1110954" y="1266645"/>
              <a:ext cx="2577038" cy="922819"/>
            </a:xfrm>
            <a:custGeom>
              <a:avLst/>
              <a:gdLst>
                <a:gd name="connsiteX0" fmla="*/ 2576010 w 2577038"/>
                <a:gd name="connsiteY0" fmla="*/ 0 h 922819"/>
                <a:gd name="connsiteX1" fmla="*/ 2575057 w 2577038"/>
                <a:gd name="connsiteY1" fmla="*/ 378523 h 922819"/>
                <a:gd name="connsiteX2" fmla="*/ 2468568 w 2577038"/>
                <a:gd name="connsiteY2" fmla="*/ 579787 h 922819"/>
                <a:gd name="connsiteX3" fmla="*/ 2137002 w 2577038"/>
                <a:gd name="connsiteY3" fmla="*/ 779907 h 922819"/>
                <a:gd name="connsiteX4" fmla="*/ 1197933 w 2577038"/>
                <a:gd name="connsiteY4" fmla="*/ 921258 h 922819"/>
                <a:gd name="connsiteX5" fmla="*/ 326871 w 2577038"/>
                <a:gd name="connsiteY5" fmla="*/ 729615 h 922819"/>
                <a:gd name="connsiteX6" fmla="*/ 73221 w 2577038"/>
                <a:gd name="connsiteY6" fmla="*/ 540544 h 922819"/>
                <a:gd name="connsiteX7" fmla="*/ 69 w 2577038"/>
                <a:gd name="connsiteY7" fmla="*/ 339757 h 922819"/>
                <a:gd name="connsiteX8" fmla="*/ 640 w 2577038"/>
                <a:gd name="connsiteY8" fmla="*/ 12097 h 922819"/>
                <a:gd name="connsiteX9" fmla="*/ 11594 w 2577038"/>
                <a:gd name="connsiteY9" fmla="*/ 11239 h 922819"/>
                <a:gd name="connsiteX10" fmla="*/ 629862 w 2577038"/>
                <a:gd name="connsiteY10" fmla="*/ 328613 h 922819"/>
                <a:gd name="connsiteX11" fmla="*/ 2085472 w 2577038"/>
                <a:gd name="connsiteY11" fmla="*/ 288893 h 922819"/>
                <a:gd name="connsiteX12" fmla="*/ 2576010 w 2577038"/>
                <a:gd name="connsiteY12" fmla="*/ 0 h 9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038" h="922819">
                  <a:moveTo>
                    <a:pt x="2576010" y="0"/>
                  </a:moveTo>
                  <a:cubicBezTo>
                    <a:pt x="2576010" y="134302"/>
                    <a:pt x="2578867" y="256508"/>
                    <a:pt x="2575057" y="378523"/>
                  </a:cubicBezTo>
                  <a:cubicBezTo>
                    <a:pt x="2572486" y="460724"/>
                    <a:pt x="2524861" y="524161"/>
                    <a:pt x="2468568" y="579787"/>
                  </a:cubicBezTo>
                  <a:cubicBezTo>
                    <a:pt x="2374175" y="672846"/>
                    <a:pt x="2259208" y="733044"/>
                    <a:pt x="2137002" y="779907"/>
                  </a:cubicBezTo>
                  <a:cubicBezTo>
                    <a:pt x="1834488" y="895922"/>
                    <a:pt x="1519306" y="931069"/>
                    <a:pt x="1197933" y="921258"/>
                  </a:cubicBezTo>
                  <a:cubicBezTo>
                    <a:pt x="895800" y="912019"/>
                    <a:pt x="601763" y="862679"/>
                    <a:pt x="326871" y="729615"/>
                  </a:cubicBezTo>
                  <a:cubicBezTo>
                    <a:pt x="230669" y="683038"/>
                    <a:pt x="141991" y="624650"/>
                    <a:pt x="73221" y="540544"/>
                  </a:cubicBezTo>
                  <a:cubicBezTo>
                    <a:pt x="25596" y="482251"/>
                    <a:pt x="-1551" y="417100"/>
                    <a:pt x="69" y="339757"/>
                  </a:cubicBezTo>
                  <a:cubicBezTo>
                    <a:pt x="2259" y="230505"/>
                    <a:pt x="640" y="121253"/>
                    <a:pt x="640" y="12097"/>
                  </a:cubicBezTo>
                  <a:cubicBezTo>
                    <a:pt x="6069" y="11620"/>
                    <a:pt x="10356" y="10001"/>
                    <a:pt x="11594" y="11239"/>
                  </a:cubicBezTo>
                  <a:cubicBezTo>
                    <a:pt x="182853" y="184785"/>
                    <a:pt x="399357" y="273177"/>
                    <a:pt x="629862" y="328613"/>
                  </a:cubicBezTo>
                  <a:cubicBezTo>
                    <a:pt x="1117923" y="446056"/>
                    <a:pt x="1604460" y="439484"/>
                    <a:pt x="2085472" y="288893"/>
                  </a:cubicBezTo>
                  <a:cubicBezTo>
                    <a:pt x="2266638" y="232029"/>
                    <a:pt x="2434468" y="148018"/>
                    <a:pt x="25760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C11CDC8E-7685-4CC1-B947-3234BC169410}"/>
                </a:ext>
              </a:extLst>
            </p:cNvPr>
            <p:cNvSpPr/>
            <p:nvPr/>
          </p:nvSpPr>
          <p:spPr>
            <a:xfrm>
              <a:off x="1110063" y="3121544"/>
              <a:ext cx="2580179" cy="926704"/>
            </a:xfrm>
            <a:custGeom>
              <a:avLst/>
              <a:gdLst>
                <a:gd name="connsiteX0" fmla="*/ 1246 w 2580179"/>
                <a:gd name="connsiteY0" fmla="*/ 762 h 926704"/>
                <a:gd name="connsiteX1" fmla="*/ 694570 w 2580179"/>
                <a:gd name="connsiteY1" fmla="*/ 344519 h 926704"/>
                <a:gd name="connsiteX2" fmla="*/ 2075981 w 2580179"/>
                <a:gd name="connsiteY2" fmla="*/ 293084 h 926704"/>
                <a:gd name="connsiteX3" fmla="*/ 2577949 w 2580179"/>
                <a:gd name="connsiteY3" fmla="*/ 0 h 926704"/>
                <a:gd name="connsiteX4" fmla="*/ 2577949 w 2580179"/>
                <a:gd name="connsiteY4" fmla="*/ 79438 h 926704"/>
                <a:gd name="connsiteX5" fmla="*/ 2578997 w 2580179"/>
                <a:gd name="connsiteY5" fmla="*/ 302990 h 926704"/>
                <a:gd name="connsiteX6" fmla="*/ 2427549 w 2580179"/>
                <a:gd name="connsiteY6" fmla="*/ 618839 h 926704"/>
                <a:gd name="connsiteX7" fmla="*/ 1957871 w 2580179"/>
                <a:gd name="connsiteY7" fmla="*/ 839629 h 926704"/>
                <a:gd name="connsiteX8" fmla="*/ 473019 w 2580179"/>
                <a:gd name="connsiteY8" fmla="*/ 792289 h 926704"/>
                <a:gd name="connsiteX9" fmla="*/ 113641 w 2580179"/>
                <a:gd name="connsiteY9" fmla="*/ 584454 h 926704"/>
                <a:gd name="connsiteX10" fmla="*/ 388 w 2580179"/>
                <a:gd name="connsiteY10" fmla="*/ 318230 h 926704"/>
                <a:gd name="connsiteX11" fmla="*/ 1246 w 2580179"/>
                <a:gd name="connsiteY11" fmla="*/ 762 h 92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0179" h="926704">
                  <a:moveTo>
                    <a:pt x="1246" y="762"/>
                  </a:moveTo>
                  <a:cubicBezTo>
                    <a:pt x="198318" y="200787"/>
                    <a:pt x="439205" y="289465"/>
                    <a:pt x="694570" y="344519"/>
                  </a:cubicBezTo>
                  <a:cubicBezTo>
                    <a:pt x="1158819" y="444627"/>
                    <a:pt x="1620400" y="433959"/>
                    <a:pt x="2075981" y="293084"/>
                  </a:cubicBezTo>
                  <a:cubicBezTo>
                    <a:pt x="2260862" y="235934"/>
                    <a:pt x="2431931" y="151924"/>
                    <a:pt x="2577949" y="0"/>
                  </a:cubicBezTo>
                  <a:cubicBezTo>
                    <a:pt x="2577949" y="34100"/>
                    <a:pt x="2577949" y="56769"/>
                    <a:pt x="2577949" y="79438"/>
                  </a:cubicBezTo>
                  <a:cubicBezTo>
                    <a:pt x="2577949" y="154019"/>
                    <a:pt x="2573186" y="228886"/>
                    <a:pt x="2578997" y="302990"/>
                  </a:cubicBezTo>
                  <a:cubicBezTo>
                    <a:pt x="2589665" y="439198"/>
                    <a:pt x="2527276" y="537686"/>
                    <a:pt x="2427549" y="618839"/>
                  </a:cubicBezTo>
                  <a:cubicBezTo>
                    <a:pt x="2289437" y="731234"/>
                    <a:pt x="2128083" y="796766"/>
                    <a:pt x="1957871" y="839629"/>
                  </a:cubicBezTo>
                  <a:cubicBezTo>
                    <a:pt x="1458761" y="965359"/>
                    <a:pt x="962794" y="959453"/>
                    <a:pt x="473019" y="792289"/>
                  </a:cubicBezTo>
                  <a:cubicBezTo>
                    <a:pt x="340145" y="746951"/>
                    <a:pt x="216320" y="683228"/>
                    <a:pt x="113641" y="584454"/>
                  </a:cubicBezTo>
                  <a:cubicBezTo>
                    <a:pt x="38107" y="511778"/>
                    <a:pt x="-4565" y="426911"/>
                    <a:pt x="388" y="318230"/>
                  </a:cubicBezTo>
                  <a:cubicBezTo>
                    <a:pt x="4960" y="215646"/>
                    <a:pt x="1246" y="112586"/>
                    <a:pt x="1246" y="76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9354560-2CC8-41E9-A038-F8A58C4DA9A7}"/>
              </a:ext>
            </a:extLst>
          </p:cNvPr>
          <p:cNvSpPr/>
          <p:nvPr/>
        </p:nvSpPr>
        <p:spPr>
          <a:xfrm>
            <a:off x="2162970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4C82735-A017-46AF-B097-9D31D2286C46}"/>
              </a:ext>
            </a:extLst>
          </p:cNvPr>
          <p:cNvSpPr/>
          <p:nvPr/>
        </p:nvSpPr>
        <p:spPr>
          <a:xfrm>
            <a:off x="2162970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87D6A69-6758-4BB0-A9D0-200BDAF9C6BD}"/>
              </a:ext>
            </a:extLst>
          </p:cNvPr>
          <p:cNvSpPr/>
          <p:nvPr/>
        </p:nvSpPr>
        <p:spPr>
          <a:xfrm>
            <a:off x="3344589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B383A2F2-899B-4900-AE77-ADAF07FC940F}"/>
              </a:ext>
            </a:extLst>
          </p:cNvPr>
          <p:cNvSpPr/>
          <p:nvPr/>
        </p:nvSpPr>
        <p:spPr>
          <a:xfrm>
            <a:off x="3344589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DB6E60D-9173-4B0E-B6F9-521E58B5796F}"/>
              </a:ext>
            </a:extLst>
          </p:cNvPr>
          <p:cNvSpPr/>
          <p:nvPr/>
        </p:nvSpPr>
        <p:spPr>
          <a:xfrm>
            <a:off x="4526208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E10852F2-2BED-4C30-A41D-5132FC35CF97}"/>
              </a:ext>
            </a:extLst>
          </p:cNvPr>
          <p:cNvSpPr/>
          <p:nvPr/>
        </p:nvSpPr>
        <p:spPr>
          <a:xfrm>
            <a:off x="4526208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82D205C-C089-4839-B68D-A761B1A83325}"/>
              </a:ext>
            </a:extLst>
          </p:cNvPr>
          <p:cNvSpPr/>
          <p:nvPr/>
        </p:nvSpPr>
        <p:spPr>
          <a:xfrm>
            <a:off x="7228596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D8F34729-6082-4A43-9D6A-8584041D998A}"/>
              </a:ext>
            </a:extLst>
          </p:cNvPr>
          <p:cNvSpPr/>
          <p:nvPr/>
        </p:nvSpPr>
        <p:spPr>
          <a:xfrm>
            <a:off x="7228596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0E9D6841-4A9E-401D-8FEB-32B68B397CBA}"/>
              </a:ext>
            </a:extLst>
          </p:cNvPr>
          <p:cNvSpPr/>
          <p:nvPr/>
        </p:nvSpPr>
        <p:spPr>
          <a:xfrm>
            <a:off x="8410215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9011F92-CDA2-445D-A370-542701D21485}"/>
              </a:ext>
            </a:extLst>
          </p:cNvPr>
          <p:cNvSpPr/>
          <p:nvPr/>
        </p:nvSpPr>
        <p:spPr>
          <a:xfrm>
            <a:off x="8410215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2D75A0C7-CDBB-43CE-89D8-B74A52E13E95}"/>
              </a:ext>
            </a:extLst>
          </p:cNvPr>
          <p:cNvSpPr/>
          <p:nvPr/>
        </p:nvSpPr>
        <p:spPr>
          <a:xfrm>
            <a:off x="9591833" y="2926150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1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5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5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6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6 h 826365"/>
              <a:gd name="connsiteX52" fmla="*/ 45447 w 602970"/>
              <a:gd name="connsiteY52" fmla="*/ 97257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0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1"/>
                </a:cubicBezTo>
                <a:cubicBezTo>
                  <a:pt x="117301" y="666054"/>
                  <a:pt x="65158" y="646858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6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5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2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2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3"/>
                  <a:pt x="535790" y="616961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7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2"/>
                  <a:pt x="46643" y="462015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6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2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8"/>
                  <a:pt x="62003" y="241875"/>
                  <a:pt x="24932" y="204308"/>
                </a:cubicBezTo>
                <a:cubicBezTo>
                  <a:pt x="24664" y="204040"/>
                  <a:pt x="23736" y="204390"/>
                  <a:pt x="22561" y="204494"/>
                </a:cubicBezTo>
                <a:cubicBezTo>
                  <a:pt x="22561" y="228122"/>
                  <a:pt x="22911" y="251771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3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6"/>
                </a:cubicBezTo>
                <a:cubicBezTo>
                  <a:pt x="106559" y="55712"/>
                  <a:pt x="72539" y="70413"/>
                  <a:pt x="45447" y="97257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4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4"/>
                  <a:pt x="427214" y="33630"/>
                  <a:pt x="379586" y="27485"/>
                </a:cubicBezTo>
                <a:cubicBezTo>
                  <a:pt x="339432" y="22310"/>
                  <a:pt x="299531" y="20753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3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4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0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2"/>
                  <a:pt x="27303" y="83980"/>
                </a:cubicBezTo>
                <a:cubicBezTo>
                  <a:pt x="54725" y="55485"/>
                  <a:pt x="89302" y="38825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B154405F-972D-4972-A4BE-50B5B93F90B0}"/>
              </a:ext>
            </a:extLst>
          </p:cNvPr>
          <p:cNvSpPr/>
          <p:nvPr/>
        </p:nvSpPr>
        <p:spPr>
          <a:xfrm>
            <a:off x="9591833" y="4788325"/>
            <a:ext cx="452463" cy="620095"/>
          </a:xfrm>
          <a:custGeom>
            <a:avLst/>
            <a:gdLst>
              <a:gd name="connsiteX0" fmla="*/ 580263 w 602970"/>
              <a:gd name="connsiteY0" fmla="*/ 603395 h 826365"/>
              <a:gd name="connsiteX1" fmla="*/ 471605 w 602970"/>
              <a:gd name="connsiteY1" fmla="*/ 666838 h 826365"/>
              <a:gd name="connsiteX2" fmla="*/ 172579 w 602970"/>
              <a:gd name="connsiteY2" fmla="*/ 677972 h 826365"/>
              <a:gd name="connsiteX3" fmla="*/ 22499 w 602970"/>
              <a:gd name="connsiteY3" fmla="*/ 603560 h 826365"/>
              <a:gd name="connsiteX4" fmla="*/ 22313 w 602970"/>
              <a:gd name="connsiteY4" fmla="*/ 672281 h 826365"/>
              <a:gd name="connsiteX5" fmla="*/ 46828 w 602970"/>
              <a:gd name="connsiteY5" fmla="*/ 729909 h 826365"/>
              <a:gd name="connsiteX6" fmla="*/ 124621 w 602970"/>
              <a:gd name="connsiteY6" fmla="*/ 774898 h 826365"/>
              <a:gd name="connsiteX7" fmla="*/ 446039 w 602970"/>
              <a:gd name="connsiteY7" fmla="*/ 785146 h 826365"/>
              <a:gd name="connsiteX8" fmla="*/ 547707 w 602970"/>
              <a:gd name="connsiteY8" fmla="*/ 737352 h 826365"/>
              <a:gd name="connsiteX9" fmla="*/ 580490 w 602970"/>
              <a:gd name="connsiteY9" fmla="*/ 668982 h 826365"/>
              <a:gd name="connsiteX10" fmla="*/ 580263 w 602970"/>
              <a:gd name="connsiteY10" fmla="*/ 620591 h 826365"/>
              <a:gd name="connsiteX11" fmla="*/ 580263 w 602970"/>
              <a:gd name="connsiteY11" fmla="*/ 603395 h 826365"/>
              <a:gd name="connsiteX12" fmla="*/ 22519 w 602970"/>
              <a:gd name="connsiteY12" fmla="*/ 469788 h 826365"/>
              <a:gd name="connsiteX13" fmla="*/ 22292 w 602970"/>
              <a:gd name="connsiteY13" fmla="*/ 540777 h 826365"/>
              <a:gd name="connsiteX14" fmla="*/ 43405 w 602970"/>
              <a:gd name="connsiteY14" fmla="*/ 592570 h 826365"/>
              <a:gd name="connsiteX15" fmla="*/ 102971 w 602970"/>
              <a:gd name="connsiteY15" fmla="*/ 632322 h 826365"/>
              <a:gd name="connsiteX16" fmla="*/ 256577 w 602970"/>
              <a:gd name="connsiteY16" fmla="*/ 667827 h 826365"/>
              <a:gd name="connsiteX17" fmla="*/ 474904 w 602970"/>
              <a:gd name="connsiteY17" fmla="*/ 642301 h 826365"/>
              <a:gd name="connsiteX18" fmla="*/ 559253 w 602970"/>
              <a:gd name="connsiteY18" fmla="*/ 592570 h 826365"/>
              <a:gd name="connsiteX19" fmla="*/ 579645 w 602970"/>
              <a:gd name="connsiteY19" fmla="*/ 553148 h 826365"/>
              <a:gd name="connsiteX20" fmla="*/ 579810 w 602970"/>
              <a:gd name="connsiteY20" fmla="*/ 472840 h 826365"/>
              <a:gd name="connsiteX21" fmla="*/ 578057 w 602970"/>
              <a:gd name="connsiteY21" fmla="*/ 471685 h 826365"/>
              <a:gd name="connsiteX22" fmla="*/ 465399 w 602970"/>
              <a:gd name="connsiteY22" fmla="*/ 534901 h 826365"/>
              <a:gd name="connsiteX23" fmla="*/ 183280 w 602970"/>
              <a:gd name="connsiteY23" fmla="*/ 546364 h 826365"/>
              <a:gd name="connsiteX24" fmla="*/ 22519 w 602970"/>
              <a:gd name="connsiteY24" fmla="*/ 469788 h 826365"/>
              <a:gd name="connsiteX25" fmla="*/ 22519 w 602970"/>
              <a:gd name="connsiteY25" fmla="*/ 336677 h 826365"/>
              <a:gd name="connsiteX26" fmla="*/ 22292 w 602970"/>
              <a:gd name="connsiteY26" fmla="*/ 405336 h 826365"/>
              <a:gd name="connsiteX27" fmla="*/ 46643 w 602970"/>
              <a:gd name="connsiteY27" fmla="*/ 462016 h 826365"/>
              <a:gd name="connsiteX28" fmla="*/ 116765 w 602970"/>
              <a:gd name="connsiteY28" fmla="*/ 504139 h 826365"/>
              <a:gd name="connsiteX29" fmla="*/ 466616 w 602970"/>
              <a:gd name="connsiteY29" fmla="*/ 511087 h 826365"/>
              <a:gd name="connsiteX30" fmla="*/ 555336 w 602970"/>
              <a:gd name="connsiteY30" fmla="*/ 462717 h 826365"/>
              <a:gd name="connsiteX31" fmla="*/ 580428 w 602970"/>
              <a:gd name="connsiteY31" fmla="*/ 405336 h 826365"/>
              <a:gd name="connsiteX32" fmla="*/ 580181 w 602970"/>
              <a:gd name="connsiteY32" fmla="*/ 346615 h 826365"/>
              <a:gd name="connsiteX33" fmla="*/ 578635 w 602970"/>
              <a:gd name="connsiteY33" fmla="*/ 337275 h 826365"/>
              <a:gd name="connsiteX34" fmla="*/ 457007 w 602970"/>
              <a:gd name="connsiteY34" fmla="*/ 403460 h 826365"/>
              <a:gd name="connsiteX35" fmla="*/ 234619 w 602970"/>
              <a:gd name="connsiteY35" fmla="*/ 420160 h 826365"/>
              <a:gd name="connsiteX36" fmla="*/ 22519 w 602970"/>
              <a:gd name="connsiteY36" fmla="*/ 336677 h 826365"/>
              <a:gd name="connsiteX37" fmla="*/ 580037 w 602970"/>
              <a:gd name="connsiteY37" fmla="*/ 201875 h 826365"/>
              <a:gd name="connsiteX38" fmla="*/ 473853 w 602970"/>
              <a:gd name="connsiteY38" fmla="*/ 264410 h 826365"/>
              <a:gd name="connsiteX39" fmla="*/ 158765 w 602970"/>
              <a:gd name="connsiteY39" fmla="*/ 273008 h 826365"/>
              <a:gd name="connsiteX40" fmla="*/ 24932 w 602970"/>
              <a:gd name="connsiteY40" fmla="*/ 204308 h 826365"/>
              <a:gd name="connsiteX41" fmla="*/ 22561 w 602970"/>
              <a:gd name="connsiteY41" fmla="*/ 204494 h 826365"/>
              <a:gd name="connsiteX42" fmla="*/ 22437 w 602970"/>
              <a:gd name="connsiteY42" fmla="*/ 275421 h 826365"/>
              <a:gd name="connsiteX43" fmla="*/ 38272 w 602970"/>
              <a:gd name="connsiteY43" fmla="*/ 318884 h 826365"/>
              <a:gd name="connsiteX44" fmla="*/ 93178 w 602970"/>
              <a:gd name="connsiteY44" fmla="*/ 359811 h 826365"/>
              <a:gd name="connsiteX45" fmla="*/ 281732 w 602970"/>
              <a:gd name="connsiteY45" fmla="*/ 401295 h 826365"/>
              <a:gd name="connsiteX46" fmla="*/ 485007 w 602970"/>
              <a:gd name="connsiteY46" fmla="*/ 370698 h 826365"/>
              <a:gd name="connsiteX47" fmla="*/ 556779 w 602970"/>
              <a:gd name="connsiteY47" fmla="*/ 327379 h 826365"/>
              <a:gd name="connsiteX48" fmla="*/ 579830 w 602970"/>
              <a:gd name="connsiteY48" fmla="*/ 283812 h 826365"/>
              <a:gd name="connsiteX49" fmla="*/ 580037 w 602970"/>
              <a:gd name="connsiteY49" fmla="*/ 201875 h 826365"/>
              <a:gd name="connsiteX50" fmla="*/ 259951 w 602970"/>
              <a:gd name="connsiteY50" fmla="*/ 23442 h 826365"/>
              <a:gd name="connsiteX51" fmla="*/ 142250 w 602970"/>
              <a:gd name="connsiteY51" fmla="*/ 44867 h 826365"/>
              <a:gd name="connsiteX52" fmla="*/ 45447 w 602970"/>
              <a:gd name="connsiteY52" fmla="*/ 97258 h 826365"/>
              <a:gd name="connsiteX53" fmla="*/ 45426 w 602970"/>
              <a:gd name="connsiteY53" fmla="*/ 192988 h 826365"/>
              <a:gd name="connsiteX54" fmla="*/ 105652 w 602970"/>
              <a:gd name="connsiteY54" fmla="*/ 231771 h 826365"/>
              <a:gd name="connsiteX55" fmla="*/ 292928 w 602970"/>
              <a:gd name="connsiteY55" fmla="*/ 267791 h 826365"/>
              <a:gd name="connsiteX56" fmla="*/ 481440 w 602970"/>
              <a:gd name="connsiteY56" fmla="*/ 238163 h 826365"/>
              <a:gd name="connsiteX57" fmla="*/ 561872 w 602970"/>
              <a:gd name="connsiteY57" fmla="*/ 187999 h 826365"/>
              <a:gd name="connsiteX58" fmla="*/ 560552 w 602970"/>
              <a:gd name="connsiteY58" fmla="*/ 100474 h 826365"/>
              <a:gd name="connsiteX59" fmla="*/ 516058 w 602970"/>
              <a:gd name="connsiteY59" fmla="*/ 67567 h 826365"/>
              <a:gd name="connsiteX60" fmla="*/ 379586 w 602970"/>
              <a:gd name="connsiteY60" fmla="*/ 27485 h 826365"/>
              <a:gd name="connsiteX61" fmla="*/ 259951 w 602970"/>
              <a:gd name="connsiteY61" fmla="*/ 23442 h 826365"/>
              <a:gd name="connsiteX62" fmla="*/ 355896 w 602970"/>
              <a:gd name="connsiteY62" fmla="*/ 2496 h 826365"/>
              <a:gd name="connsiteX63" fmla="*/ 501708 w 602970"/>
              <a:gd name="connsiteY63" fmla="*/ 36125 h 826365"/>
              <a:gd name="connsiteX64" fmla="*/ 575501 w 602970"/>
              <a:gd name="connsiteY64" fmla="*/ 83959 h 826365"/>
              <a:gd name="connsiteX65" fmla="*/ 602841 w 602970"/>
              <a:gd name="connsiteY65" fmla="*/ 151669 h 826365"/>
              <a:gd name="connsiteX66" fmla="*/ 602923 w 602970"/>
              <a:gd name="connsiteY66" fmla="*/ 669951 h 826365"/>
              <a:gd name="connsiteX67" fmla="*/ 565109 w 602970"/>
              <a:gd name="connsiteY67" fmla="*/ 751805 h 826365"/>
              <a:gd name="connsiteX68" fmla="*/ 457049 w 602970"/>
              <a:gd name="connsiteY68" fmla="*/ 805186 h 826365"/>
              <a:gd name="connsiteX69" fmla="*/ 114436 w 602970"/>
              <a:gd name="connsiteY69" fmla="*/ 794897 h 826365"/>
              <a:gd name="connsiteX70" fmla="*/ 21798 w 602970"/>
              <a:gd name="connsiteY70" fmla="*/ 735641 h 826365"/>
              <a:gd name="connsiteX71" fmla="*/ 4 w 602970"/>
              <a:gd name="connsiteY71" fmla="*/ 676136 h 826365"/>
              <a:gd name="connsiteX72" fmla="*/ 45 w 602970"/>
              <a:gd name="connsiteY72" fmla="*/ 146515 h 826365"/>
              <a:gd name="connsiteX73" fmla="*/ 27303 w 602970"/>
              <a:gd name="connsiteY73" fmla="*/ 83980 h 826365"/>
              <a:gd name="connsiteX74" fmla="*/ 126085 w 602970"/>
              <a:gd name="connsiteY74" fmla="*/ 26681 h 826365"/>
              <a:gd name="connsiteX75" fmla="*/ 355896 w 602970"/>
              <a:gd name="connsiteY75" fmla="*/ 2496 h 8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2970" h="826365">
                <a:moveTo>
                  <a:pt x="580263" y="603395"/>
                </a:moveTo>
                <a:cubicBezTo>
                  <a:pt x="548656" y="636281"/>
                  <a:pt x="511625" y="654467"/>
                  <a:pt x="471605" y="666838"/>
                </a:cubicBezTo>
                <a:cubicBezTo>
                  <a:pt x="372988" y="697332"/>
                  <a:pt x="273072" y="699641"/>
                  <a:pt x="172579" y="677972"/>
                </a:cubicBezTo>
                <a:cubicBezTo>
                  <a:pt x="117301" y="666054"/>
                  <a:pt x="65158" y="646859"/>
                  <a:pt x="22499" y="603560"/>
                </a:cubicBezTo>
                <a:cubicBezTo>
                  <a:pt x="22499" y="627766"/>
                  <a:pt x="23303" y="650075"/>
                  <a:pt x="22313" y="672281"/>
                </a:cubicBezTo>
                <a:cubicBezTo>
                  <a:pt x="21241" y="695807"/>
                  <a:pt x="30478" y="714177"/>
                  <a:pt x="46828" y="729909"/>
                </a:cubicBezTo>
                <a:cubicBezTo>
                  <a:pt x="69055" y="751290"/>
                  <a:pt x="95858" y="765084"/>
                  <a:pt x="124621" y="774898"/>
                </a:cubicBezTo>
                <a:cubicBezTo>
                  <a:pt x="230640" y="811083"/>
                  <a:pt x="337999" y="812362"/>
                  <a:pt x="446039" y="785146"/>
                </a:cubicBezTo>
                <a:cubicBezTo>
                  <a:pt x="482883" y="775867"/>
                  <a:pt x="517811" y="761682"/>
                  <a:pt x="547707" y="737352"/>
                </a:cubicBezTo>
                <a:cubicBezTo>
                  <a:pt x="569294" y="719785"/>
                  <a:pt x="582799" y="698466"/>
                  <a:pt x="580490" y="668982"/>
                </a:cubicBezTo>
                <a:cubicBezTo>
                  <a:pt x="579232" y="652941"/>
                  <a:pt x="580263" y="636735"/>
                  <a:pt x="580263" y="620591"/>
                </a:cubicBezTo>
                <a:cubicBezTo>
                  <a:pt x="580263" y="615684"/>
                  <a:pt x="580263" y="610777"/>
                  <a:pt x="580263" y="603395"/>
                </a:cubicBezTo>
                <a:close/>
                <a:moveTo>
                  <a:pt x="22519" y="469788"/>
                </a:moveTo>
                <a:cubicBezTo>
                  <a:pt x="22519" y="495066"/>
                  <a:pt x="23096" y="517953"/>
                  <a:pt x="22292" y="540777"/>
                </a:cubicBezTo>
                <a:cubicBezTo>
                  <a:pt x="21612" y="561498"/>
                  <a:pt x="29591" y="578096"/>
                  <a:pt x="43405" y="592570"/>
                </a:cubicBezTo>
                <a:cubicBezTo>
                  <a:pt x="60292" y="610260"/>
                  <a:pt x="80869" y="622508"/>
                  <a:pt x="102971" y="632322"/>
                </a:cubicBezTo>
                <a:cubicBezTo>
                  <a:pt x="151878" y="654013"/>
                  <a:pt x="203506" y="664136"/>
                  <a:pt x="256577" y="667827"/>
                </a:cubicBezTo>
                <a:cubicBezTo>
                  <a:pt x="330947" y="673002"/>
                  <a:pt x="404080" y="667002"/>
                  <a:pt x="474904" y="642301"/>
                </a:cubicBezTo>
                <a:cubicBezTo>
                  <a:pt x="506244" y="631374"/>
                  <a:pt x="535790" y="616962"/>
                  <a:pt x="559253" y="592570"/>
                </a:cubicBezTo>
                <a:cubicBezTo>
                  <a:pt x="569913" y="581498"/>
                  <a:pt x="579088" y="568900"/>
                  <a:pt x="579645" y="553148"/>
                </a:cubicBezTo>
                <a:cubicBezTo>
                  <a:pt x="580572" y="526406"/>
                  <a:pt x="579892" y="499602"/>
                  <a:pt x="579810" y="472840"/>
                </a:cubicBezTo>
                <a:cubicBezTo>
                  <a:pt x="579810" y="472510"/>
                  <a:pt x="578820" y="472159"/>
                  <a:pt x="578057" y="471685"/>
                </a:cubicBezTo>
                <a:cubicBezTo>
                  <a:pt x="546944" y="504118"/>
                  <a:pt x="507605" y="522406"/>
                  <a:pt x="465399" y="534901"/>
                </a:cubicBezTo>
                <a:cubicBezTo>
                  <a:pt x="372411" y="562447"/>
                  <a:pt x="278082" y="565045"/>
                  <a:pt x="183280" y="546364"/>
                </a:cubicBezTo>
                <a:cubicBezTo>
                  <a:pt x="124394" y="534777"/>
                  <a:pt x="68477" y="515705"/>
                  <a:pt x="22519" y="469788"/>
                </a:cubicBezTo>
                <a:close/>
                <a:moveTo>
                  <a:pt x="22519" y="336677"/>
                </a:moveTo>
                <a:cubicBezTo>
                  <a:pt x="22519" y="360739"/>
                  <a:pt x="23241" y="383068"/>
                  <a:pt x="22292" y="405336"/>
                </a:cubicBezTo>
                <a:cubicBezTo>
                  <a:pt x="21303" y="428511"/>
                  <a:pt x="30643" y="446573"/>
                  <a:pt x="46643" y="462016"/>
                </a:cubicBezTo>
                <a:cubicBezTo>
                  <a:pt x="66766" y="481417"/>
                  <a:pt x="90745" y="494860"/>
                  <a:pt x="116765" y="504139"/>
                </a:cubicBezTo>
                <a:cubicBezTo>
                  <a:pt x="232537" y="545396"/>
                  <a:pt x="349360" y="546200"/>
                  <a:pt x="466616" y="511087"/>
                </a:cubicBezTo>
                <a:cubicBezTo>
                  <a:pt x="499378" y="501273"/>
                  <a:pt x="530058" y="486634"/>
                  <a:pt x="555336" y="462717"/>
                </a:cubicBezTo>
                <a:cubicBezTo>
                  <a:pt x="571748" y="447191"/>
                  <a:pt x="581542" y="428923"/>
                  <a:pt x="580428" y="405336"/>
                </a:cubicBezTo>
                <a:cubicBezTo>
                  <a:pt x="579501" y="385790"/>
                  <a:pt x="580284" y="366182"/>
                  <a:pt x="580181" y="346615"/>
                </a:cubicBezTo>
                <a:cubicBezTo>
                  <a:pt x="580160" y="343749"/>
                  <a:pt x="581047" y="340636"/>
                  <a:pt x="578635" y="337275"/>
                </a:cubicBezTo>
                <a:cubicBezTo>
                  <a:pt x="544821" y="372244"/>
                  <a:pt x="502347" y="390759"/>
                  <a:pt x="457007" y="403460"/>
                </a:cubicBezTo>
                <a:cubicBezTo>
                  <a:pt x="384060" y="423893"/>
                  <a:pt x="309773" y="428841"/>
                  <a:pt x="234619" y="420160"/>
                </a:cubicBezTo>
                <a:cubicBezTo>
                  <a:pt x="157321" y="411233"/>
                  <a:pt x="83219" y="393666"/>
                  <a:pt x="22519" y="336677"/>
                </a:cubicBezTo>
                <a:close/>
                <a:moveTo>
                  <a:pt x="580037" y="201875"/>
                </a:moveTo>
                <a:cubicBezTo>
                  <a:pt x="549398" y="233916"/>
                  <a:pt x="513069" y="252101"/>
                  <a:pt x="473853" y="264410"/>
                </a:cubicBezTo>
                <a:cubicBezTo>
                  <a:pt x="369731" y="297008"/>
                  <a:pt x="264413" y="298431"/>
                  <a:pt x="158765" y="273008"/>
                </a:cubicBezTo>
                <a:cubicBezTo>
                  <a:pt x="108869" y="261009"/>
                  <a:pt x="62003" y="241875"/>
                  <a:pt x="24932" y="204308"/>
                </a:cubicBezTo>
                <a:cubicBezTo>
                  <a:pt x="24664" y="204040"/>
                  <a:pt x="23736" y="204391"/>
                  <a:pt x="22561" y="204494"/>
                </a:cubicBezTo>
                <a:cubicBezTo>
                  <a:pt x="22561" y="228122"/>
                  <a:pt x="22911" y="251772"/>
                  <a:pt x="22437" y="275421"/>
                </a:cubicBezTo>
                <a:cubicBezTo>
                  <a:pt x="22086" y="292163"/>
                  <a:pt x="27963" y="306266"/>
                  <a:pt x="38272" y="318884"/>
                </a:cubicBezTo>
                <a:cubicBezTo>
                  <a:pt x="53158" y="337090"/>
                  <a:pt x="72354" y="349729"/>
                  <a:pt x="93178" y="359811"/>
                </a:cubicBezTo>
                <a:cubicBezTo>
                  <a:pt x="152682" y="388615"/>
                  <a:pt x="216331" y="399295"/>
                  <a:pt x="281732" y="401295"/>
                </a:cubicBezTo>
                <a:cubicBezTo>
                  <a:pt x="351298" y="403419"/>
                  <a:pt x="419523" y="395811"/>
                  <a:pt x="485007" y="370698"/>
                </a:cubicBezTo>
                <a:cubicBezTo>
                  <a:pt x="511460" y="360554"/>
                  <a:pt x="536346" y="347523"/>
                  <a:pt x="556779" y="327379"/>
                </a:cubicBezTo>
                <a:cubicBezTo>
                  <a:pt x="568965" y="315338"/>
                  <a:pt x="579274" y="301606"/>
                  <a:pt x="579830" y="283812"/>
                </a:cubicBezTo>
                <a:cubicBezTo>
                  <a:pt x="580655" y="257400"/>
                  <a:pt x="580037" y="230947"/>
                  <a:pt x="580037" y="201875"/>
                </a:cubicBezTo>
                <a:close/>
                <a:moveTo>
                  <a:pt x="259951" y="23442"/>
                </a:moveTo>
                <a:cubicBezTo>
                  <a:pt x="220372" y="26130"/>
                  <a:pt x="181115" y="33063"/>
                  <a:pt x="142250" y="44867"/>
                </a:cubicBezTo>
                <a:cubicBezTo>
                  <a:pt x="106559" y="55712"/>
                  <a:pt x="72539" y="70413"/>
                  <a:pt x="45447" y="97258"/>
                </a:cubicBezTo>
                <a:cubicBezTo>
                  <a:pt x="14581" y="127855"/>
                  <a:pt x="14664" y="162061"/>
                  <a:pt x="45426" y="192988"/>
                </a:cubicBezTo>
                <a:cubicBezTo>
                  <a:pt x="62642" y="210287"/>
                  <a:pt x="83446" y="222266"/>
                  <a:pt x="105652" y="231771"/>
                </a:cubicBezTo>
                <a:cubicBezTo>
                  <a:pt x="168249" y="258513"/>
                  <a:pt x="234186" y="267461"/>
                  <a:pt x="292928" y="267791"/>
                </a:cubicBezTo>
                <a:cubicBezTo>
                  <a:pt x="363215" y="267688"/>
                  <a:pt x="423524" y="259853"/>
                  <a:pt x="481440" y="238163"/>
                </a:cubicBezTo>
                <a:cubicBezTo>
                  <a:pt x="511543" y="226885"/>
                  <a:pt x="540099" y="212617"/>
                  <a:pt x="561872" y="187999"/>
                </a:cubicBezTo>
                <a:cubicBezTo>
                  <a:pt x="587088" y="159504"/>
                  <a:pt x="586408" y="128391"/>
                  <a:pt x="560552" y="100474"/>
                </a:cubicBezTo>
                <a:cubicBezTo>
                  <a:pt x="547790" y="86701"/>
                  <a:pt x="532553" y="76227"/>
                  <a:pt x="516058" y="67567"/>
                </a:cubicBezTo>
                <a:cubicBezTo>
                  <a:pt x="473255" y="45135"/>
                  <a:pt x="427214" y="33630"/>
                  <a:pt x="379586" y="27485"/>
                </a:cubicBezTo>
                <a:cubicBezTo>
                  <a:pt x="339432" y="22310"/>
                  <a:pt x="299531" y="20754"/>
                  <a:pt x="259951" y="23442"/>
                </a:cubicBezTo>
                <a:close/>
                <a:moveTo>
                  <a:pt x="355896" y="2496"/>
                </a:moveTo>
                <a:cubicBezTo>
                  <a:pt x="406122" y="6744"/>
                  <a:pt x="455049" y="16558"/>
                  <a:pt x="501708" y="36125"/>
                </a:cubicBezTo>
                <a:cubicBezTo>
                  <a:pt x="529130" y="47630"/>
                  <a:pt x="554697" y="62165"/>
                  <a:pt x="575501" y="83959"/>
                </a:cubicBezTo>
                <a:cubicBezTo>
                  <a:pt x="593583" y="102907"/>
                  <a:pt x="603212" y="124927"/>
                  <a:pt x="602841" y="151669"/>
                </a:cubicBezTo>
                <a:cubicBezTo>
                  <a:pt x="602202" y="197689"/>
                  <a:pt x="601686" y="625312"/>
                  <a:pt x="602923" y="669951"/>
                </a:cubicBezTo>
                <a:cubicBezTo>
                  <a:pt x="603892" y="704156"/>
                  <a:pt x="590119" y="730321"/>
                  <a:pt x="565109" y="751805"/>
                </a:cubicBezTo>
                <a:cubicBezTo>
                  <a:pt x="533666" y="778795"/>
                  <a:pt x="496492" y="794753"/>
                  <a:pt x="457049" y="805186"/>
                </a:cubicBezTo>
                <a:cubicBezTo>
                  <a:pt x="341937" y="835680"/>
                  <a:pt x="227444" y="834093"/>
                  <a:pt x="114436" y="794897"/>
                </a:cubicBezTo>
                <a:cubicBezTo>
                  <a:pt x="79096" y="782650"/>
                  <a:pt x="46560" y="764877"/>
                  <a:pt x="21798" y="735641"/>
                </a:cubicBezTo>
                <a:cubicBezTo>
                  <a:pt x="7303" y="718507"/>
                  <a:pt x="-202" y="698940"/>
                  <a:pt x="4" y="676136"/>
                </a:cubicBezTo>
                <a:cubicBezTo>
                  <a:pt x="417" y="629415"/>
                  <a:pt x="66" y="194267"/>
                  <a:pt x="45" y="146515"/>
                </a:cubicBezTo>
                <a:cubicBezTo>
                  <a:pt x="25" y="121732"/>
                  <a:pt x="10520" y="101423"/>
                  <a:pt x="27303" y="83980"/>
                </a:cubicBezTo>
                <a:cubicBezTo>
                  <a:pt x="54725" y="55485"/>
                  <a:pt x="89302" y="38826"/>
                  <a:pt x="126085" y="26681"/>
                </a:cubicBezTo>
                <a:cubicBezTo>
                  <a:pt x="200847" y="1981"/>
                  <a:pt x="277732" y="-4143"/>
                  <a:pt x="355896" y="24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2" name="Group 40">
            <a:extLst>
              <a:ext uri="{FF2B5EF4-FFF2-40B4-BE49-F238E27FC236}">
                <a16:creationId xmlns:a16="http://schemas.microsoft.com/office/drawing/2014/main" id="{DDB2FAA7-EE7C-419B-81DF-17AA8B5B35EC}"/>
              </a:ext>
            </a:extLst>
          </p:cNvPr>
          <p:cNvGrpSpPr/>
          <p:nvPr/>
        </p:nvGrpSpPr>
        <p:grpSpPr>
          <a:xfrm>
            <a:off x="367562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1C23F1-1474-415E-A943-A7799455C50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3A09F3-62EB-4E53-9B75-FFED3E044F3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0">
            <a:extLst>
              <a:ext uri="{FF2B5EF4-FFF2-40B4-BE49-F238E27FC236}">
                <a16:creationId xmlns:a16="http://schemas.microsoft.com/office/drawing/2014/main" id="{423972CB-CA04-4614-8222-6765014E1993}"/>
              </a:ext>
            </a:extLst>
          </p:cNvPr>
          <p:cNvGrpSpPr/>
          <p:nvPr/>
        </p:nvGrpSpPr>
        <p:grpSpPr>
          <a:xfrm>
            <a:off x="2162970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4B6974-DE8E-4759-95A0-7F9E8AC2AE4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1EABE9-8C9E-4561-A599-32D912595CA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id="{EB871ABE-8698-49FB-8F0B-FBCE2E64AB43}"/>
              </a:ext>
            </a:extLst>
          </p:cNvPr>
          <p:cNvGrpSpPr/>
          <p:nvPr/>
        </p:nvGrpSpPr>
        <p:grpSpPr>
          <a:xfrm>
            <a:off x="65031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0EDBB9-D61E-431F-8650-8157A2BED24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351694-38AD-40B3-9C29-B3191CC9EE4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0">
            <a:extLst>
              <a:ext uri="{FF2B5EF4-FFF2-40B4-BE49-F238E27FC236}">
                <a16:creationId xmlns:a16="http://schemas.microsoft.com/office/drawing/2014/main" id="{E287EEBF-FB13-411A-A533-4F7A08E0F4FE}"/>
              </a:ext>
            </a:extLst>
          </p:cNvPr>
          <p:cNvGrpSpPr/>
          <p:nvPr/>
        </p:nvGrpSpPr>
        <p:grpSpPr>
          <a:xfrm>
            <a:off x="367562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6C05BC-E676-4BDE-B538-FF86D130CAC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BBEA09B-3939-44BF-BD5D-CD8DCC07194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0">
            <a:extLst>
              <a:ext uri="{FF2B5EF4-FFF2-40B4-BE49-F238E27FC236}">
                <a16:creationId xmlns:a16="http://schemas.microsoft.com/office/drawing/2014/main" id="{49A6B1B2-14CF-460B-A454-D3DB0C924203}"/>
              </a:ext>
            </a:extLst>
          </p:cNvPr>
          <p:cNvGrpSpPr/>
          <p:nvPr/>
        </p:nvGrpSpPr>
        <p:grpSpPr>
          <a:xfrm>
            <a:off x="2162970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0FC30D-60F0-4C4B-BE0F-98EEA795A2B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09B6AB-2E85-4C48-9011-DF6B37D2957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40">
            <a:extLst>
              <a:ext uri="{FF2B5EF4-FFF2-40B4-BE49-F238E27FC236}">
                <a16:creationId xmlns:a16="http://schemas.microsoft.com/office/drawing/2014/main" id="{22841E6F-97C8-4C28-8A99-80B8340CFC91}"/>
              </a:ext>
            </a:extLst>
          </p:cNvPr>
          <p:cNvGrpSpPr/>
          <p:nvPr/>
        </p:nvGrpSpPr>
        <p:grpSpPr>
          <a:xfrm>
            <a:off x="65031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01EE02-25A7-4A60-A15E-D71218A81F9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D3748D-D164-42BF-8310-0253434714B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0">
            <a:extLst>
              <a:ext uri="{FF2B5EF4-FFF2-40B4-BE49-F238E27FC236}">
                <a16:creationId xmlns:a16="http://schemas.microsoft.com/office/drawing/2014/main" id="{B5D62A47-ECBE-4E59-90CA-50E124F2BBF3}"/>
              </a:ext>
            </a:extLst>
          </p:cNvPr>
          <p:cNvGrpSpPr/>
          <p:nvPr/>
        </p:nvGrpSpPr>
        <p:grpSpPr>
          <a:xfrm>
            <a:off x="1014514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9DE78F-AA6C-4C93-947A-195316F0C9E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521851-9425-4369-B45B-20FA8D2A9C4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id="{C1B99429-81CA-473D-8028-42C8882ED362}"/>
              </a:ext>
            </a:extLst>
          </p:cNvPr>
          <p:cNvGrpSpPr/>
          <p:nvPr/>
        </p:nvGrpSpPr>
        <p:grpSpPr>
          <a:xfrm>
            <a:off x="8632488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2381C3-11E1-4A99-9B57-45F244AA906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F877796-616D-4170-9905-EE115DA2438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0">
            <a:extLst>
              <a:ext uri="{FF2B5EF4-FFF2-40B4-BE49-F238E27FC236}">
                <a16:creationId xmlns:a16="http://schemas.microsoft.com/office/drawing/2014/main" id="{298DF261-FBAE-4683-B17C-96CB87E24A14}"/>
              </a:ext>
            </a:extLst>
          </p:cNvPr>
          <p:cNvGrpSpPr/>
          <p:nvPr/>
        </p:nvGrpSpPr>
        <p:grpSpPr>
          <a:xfrm>
            <a:off x="711983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9E3A7A-4FD3-40BC-8D42-FA8B1C23095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3EA8B28-BAA2-4E90-AE2D-BFB96512CFC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0">
            <a:extLst>
              <a:ext uri="{FF2B5EF4-FFF2-40B4-BE49-F238E27FC236}">
                <a16:creationId xmlns:a16="http://schemas.microsoft.com/office/drawing/2014/main" id="{8054F742-3B6D-4588-8C53-C4A2C81E710E}"/>
              </a:ext>
            </a:extLst>
          </p:cNvPr>
          <p:cNvGrpSpPr/>
          <p:nvPr/>
        </p:nvGrpSpPr>
        <p:grpSpPr>
          <a:xfrm>
            <a:off x="1014514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4E3B75-AA0C-43DC-B34E-4791BEC539A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132FE3-4D2A-4517-9BFD-7E4B08FD99C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0">
            <a:extLst>
              <a:ext uri="{FF2B5EF4-FFF2-40B4-BE49-F238E27FC236}">
                <a16:creationId xmlns:a16="http://schemas.microsoft.com/office/drawing/2014/main" id="{BF830EA7-1604-4A77-8EA0-424C7C64F1C6}"/>
              </a:ext>
            </a:extLst>
          </p:cNvPr>
          <p:cNvGrpSpPr/>
          <p:nvPr/>
        </p:nvGrpSpPr>
        <p:grpSpPr>
          <a:xfrm>
            <a:off x="8632488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8FA2D80-59E6-4A63-8568-B3C7613FF5E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EC74B1-D9CA-47A2-9146-3F39645D75F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40">
            <a:extLst>
              <a:ext uri="{FF2B5EF4-FFF2-40B4-BE49-F238E27FC236}">
                <a16:creationId xmlns:a16="http://schemas.microsoft.com/office/drawing/2014/main" id="{AEAD8667-9FC1-4ECA-8C57-30835CD8071C}"/>
              </a:ext>
            </a:extLst>
          </p:cNvPr>
          <p:cNvGrpSpPr/>
          <p:nvPr/>
        </p:nvGrpSpPr>
        <p:grpSpPr>
          <a:xfrm>
            <a:off x="711983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0D7DA69-F8E6-4C5F-9BD1-834146FDEF9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59F45D-E909-40D3-A8EC-1351F5276E8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C4B00DE-153D-4E3C-8B32-F7B14E3C12A6}"/>
              </a:ext>
            </a:extLst>
          </p:cNvPr>
          <p:cNvGrpSpPr/>
          <p:nvPr/>
        </p:nvGrpSpPr>
        <p:grpSpPr>
          <a:xfrm>
            <a:off x="4918826" y="1773380"/>
            <a:ext cx="2354347" cy="1655620"/>
            <a:chOff x="6003247" y="1497779"/>
            <a:chExt cx="1062527" cy="747190"/>
          </a:xfrm>
          <a:solidFill>
            <a:schemeClr val="bg1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86FD6F-C74E-4DAA-82F8-396D828DC5F1}"/>
                </a:ext>
              </a:extLst>
            </p:cNvPr>
            <p:cNvSpPr txBox="1"/>
            <p:nvPr/>
          </p:nvSpPr>
          <p:spPr>
            <a:xfrm>
              <a:off x="6068105" y="1497779"/>
              <a:ext cx="932810" cy="389905"/>
            </a:xfrm>
            <a:custGeom>
              <a:avLst/>
              <a:gdLst/>
              <a:ahLst/>
              <a:cxnLst/>
              <a:rect l="l" t="t" r="r" b="b"/>
              <a:pathLst>
                <a:path w="725333" h="303182">
                  <a:moveTo>
                    <a:pt x="91395" y="175790"/>
                  </a:moveTo>
                  <a:lnTo>
                    <a:pt x="91395" y="235186"/>
                  </a:lnTo>
                  <a:lnTo>
                    <a:pt x="137592" y="235186"/>
                  </a:lnTo>
                  <a:cubicBezTo>
                    <a:pt x="153191" y="235186"/>
                    <a:pt x="164190" y="232419"/>
                    <a:pt x="170590" y="226886"/>
                  </a:cubicBezTo>
                  <a:cubicBezTo>
                    <a:pt x="176990" y="221353"/>
                    <a:pt x="180189" y="213921"/>
                    <a:pt x="180189" y="204588"/>
                  </a:cubicBezTo>
                  <a:cubicBezTo>
                    <a:pt x="180189" y="195922"/>
                    <a:pt x="177023" y="188955"/>
                    <a:pt x="170690" y="183689"/>
                  </a:cubicBezTo>
                  <a:cubicBezTo>
                    <a:pt x="164357" y="178423"/>
                    <a:pt x="153258" y="175790"/>
                    <a:pt x="137392" y="175790"/>
                  </a:cubicBezTo>
                  <a:close/>
                  <a:moveTo>
                    <a:pt x="91395" y="64396"/>
                  </a:moveTo>
                  <a:lnTo>
                    <a:pt x="91395" y="119993"/>
                  </a:lnTo>
                  <a:lnTo>
                    <a:pt x="130792" y="119993"/>
                  </a:lnTo>
                  <a:cubicBezTo>
                    <a:pt x="144925" y="119993"/>
                    <a:pt x="154758" y="117560"/>
                    <a:pt x="160291" y="112693"/>
                  </a:cubicBezTo>
                  <a:cubicBezTo>
                    <a:pt x="165824" y="107827"/>
                    <a:pt x="168590" y="100794"/>
                    <a:pt x="168590" y="91595"/>
                  </a:cubicBezTo>
                  <a:cubicBezTo>
                    <a:pt x="168590" y="83062"/>
                    <a:pt x="165824" y="76396"/>
                    <a:pt x="160291" y="71596"/>
                  </a:cubicBezTo>
                  <a:cubicBezTo>
                    <a:pt x="154758" y="66796"/>
                    <a:pt x="145125" y="64396"/>
                    <a:pt x="131392" y="64396"/>
                  </a:cubicBezTo>
                  <a:close/>
                  <a:moveTo>
                    <a:pt x="298675" y="5000"/>
                  </a:moveTo>
                  <a:lnTo>
                    <a:pt x="389470" y="5000"/>
                  </a:lnTo>
                  <a:lnTo>
                    <a:pt x="389470" y="298182"/>
                  </a:lnTo>
                  <a:lnTo>
                    <a:pt x="298675" y="298182"/>
                  </a:lnTo>
                  <a:close/>
                  <a:moveTo>
                    <a:pt x="0" y="5000"/>
                  </a:moveTo>
                  <a:lnTo>
                    <a:pt x="169590" y="5000"/>
                  </a:lnTo>
                  <a:cubicBezTo>
                    <a:pt x="197855" y="5000"/>
                    <a:pt x="219554" y="12000"/>
                    <a:pt x="234686" y="25999"/>
                  </a:cubicBezTo>
                  <a:cubicBezTo>
                    <a:pt x="249818" y="39998"/>
                    <a:pt x="257385" y="57330"/>
                    <a:pt x="257385" y="77996"/>
                  </a:cubicBezTo>
                  <a:cubicBezTo>
                    <a:pt x="257385" y="95328"/>
                    <a:pt x="251985" y="110194"/>
                    <a:pt x="241186" y="122593"/>
                  </a:cubicBezTo>
                  <a:cubicBezTo>
                    <a:pt x="233986" y="130859"/>
                    <a:pt x="223453" y="137392"/>
                    <a:pt x="209588" y="142192"/>
                  </a:cubicBezTo>
                  <a:cubicBezTo>
                    <a:pt x="230653" y="147258"/>
                    <a:pt x="246152" y="155957"/>
                    <a:pt x="256085" y="168290"/>
                  </a:cubicBezTo>
                  <a:cubicBezTo>
                    <a:pt x="266017" y="180623"/>
                    <a:pt x="270984" y="196122"/>
                    <a:pt x="270984" y="214787"/>
                  </a:cubicBezTo>
                  <a:cubicBezTo>
                    <a:pt x="270984" y="229986"/>
                    <a:pt x="267451" y="243652"/>
                    <a:pt x="260384" y="255785"/>
                  </a:cubicBezTo>
                  <a:cubicBezTo>
                    <a:pt x="253318" y="267917"/>
                    <a:pt x="243652" y="277517"/>
                    <a:pt x="231386" y="284583"/>
                  </a:cubicBezTo>
                  <a:cubicBezTo>
                    <a:pt x="223787" y="288983"/>
                    <a:pt x="212321" y="292182"/>
                    <a:pt x="196988" y="294182"/>
                  </a:cubicBezTo>
                  <a:cubicBezTo>
                    <a:pt x="176590" y="296849"/>
                    <a:pt x="163057" y="298182"/>
                    <a:pt x="156391" y="298182"/>
                  </a:cubicBezTo>
                  <a:lnTo>
                    <a:pt x="0" y="298182"/>
                  </a:lnTo>
                  <a:close/>
                  <a:moveTo>
                    <a:pt x="584741" y="0"/>
                  </a:moveTo>
                  <a:cubicBezTo>
                    <a:pt x="617139" y="0"/>
                    <a:pt x="641371" y="2933"/>
                    <a:pt x="657437" y="8800"/>
                  </a:cubicBezTo>
                  <a:cubicBezTo>
                    <a:pt x="673503" y="14666"/>
                    <a:pt x="686835" y="23766"/>
                    <a:pt x="697435" y="36098"/>
                  </a:cubicBezTo>
                  <a:cubicBezTo>
                    <a:pt x="708034" y="48431"/>
                    <a:pt x="716000" y="64063"/>
                    <a:pt x="721333" y="82995"/>
                  </a:cubicBezTo>
                  <a:lnTo>
                    <a:pt x="633938" y="98594"/>
                  </a:lnTo>
                  <a:cubicBezTo>
                    <a:pt x="630339" y="87528"/>
                    <a:pt x="624239" y="79062"/>
                    <a:pt x="615640" y="73196"/>
                  </a:cubicBezTo>
                  <a:cubicBezTo>
                    <a:pt x="607040" y="67329"/>
                    <a:pt x="596074" y="64396"/>
                    <a:pt x="582742" y="64396"/>
                  </a:cubicBezTo>
                  <a:cubicBezTo>
                    <a:pt x="562876" y="64396"/>
                    <a:pt x="547044" y="71296"/>
                    <a:pt x="535244" y="85095"/>
                  </a:cubicBezTo>
                  <a:cubicBezTo>
                    <a:pt x="523445" y="98894"/>
                    <a:pt x="517546" y="120726"/>
                    <a:pt x="517546" y="150591"/>
                  </a:cubicBezTo>
                  <a:cubicBezTo>
                    <a:pt x="517546" y="182323"/>
                    <a:pt x="523512" y="204988"/>
                    <a:pt x="535444" y="218587"/>
                  </a:cubicBezTo>
                  <a:cubicBezTo>
                    <a:pt x="547377" y="232186"/>
                    <a:pt x="564009" y="238986"/>
                    <a:pt x="585341" y="238986"/>
                  </a:cubicBezTo>
                  <a:cubicBezTo>
                    <a:pt x="595474" y="238986"/>
                    <a:pt x="605140" y="237519"/>
                    <a:pt x="614340" y="234586"/>
                  </a:cubicBezTo>
                  <a:cubicBezTo>
                    <a:pt x="623539" y="231653"/>
                    <a:pt x="634072" y="226653"/>
                    <a:pt x="645938" y="219587"/>
                  </a:cubicBezTo>
                  <a:lnTo>
                    <a:pt x="645938" y="191989"/>
                  </a:lnTo>
                  <a:lnTo>
                    <a:pt x="585341" y="191989"/>
                  </a:lnTo>
                  <a:lnTo>
                    <a:pt x="585341" y="130992"/>
                  </a:lnTo>
                  <a:lnTo>
                    <a:pt x="725333" y="130992"/>
                  </a:lnTo>
                  <a:lnTo>
                    <a:pt x="725333" y="255985"/>
                  </a:lnTo>
                  <a:cubicBezTo>
                    <a:pt x="698534" y="274250"/>
                    <a:pt x="674836" y="286683"/>
                    <a:pt x="654237" y="293282"/>
                  </a:cubicBezTo>
                  <a:cubicBezTo>
                    <a:pt x="633638" y="299882"/>
                    <a:pt x="609207" y="303182"/>
                    <a:pt x="580942" y="303182"/>
                  </a:cubicBezTo>
                  <a:cubicBezTo>
                    <a:pt x="546144" y="303182"/>
                    <a:pt x="517779" y="297249"/>
                    <a:pt x="495847" y="285383"/>
                  </a:cubicBezTo>
                  <a:cubicBezTo>
                    <a:pt x="473915" y="273517"/>
                    <a:pt x="456916" y="255851"/>
                    <a:pt x="444850" y="232386"/>
                  </a:cubicBezTo>
                  <a:cubicBezTo>
                    <a:pt x="432784" y="208921"/>
                    <a:pt x="426751" y="181989"/>
                    <a:pt x="426751" y="151591"/>
                  </a:cubicBezTo>
                  <a:cubicBezTo>
                    <a:pt x="426751" y="119593"/>
                    <a:pt x="433351" y="91761"/>
                    <a:pt x="446550" y="68096"/>
                  </a:cubicBezTo>
                  <a:cubicBezTo>
                    <a:pt x="459749" y="44431"/>
                    <a:pt x="479081" y="26465"/>
                    <a:pt x="504546" y="14199"/>
                  </a:cubicBezTo>
                  <a:cubicBezTo>
                    <a:pt x="524412" y="4733"/>
                    <a:pt x="551143" y="0"/>
                    <a:pt x="58474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D86412-58FC-41A2-B8DF-287ED05AC671}"/>
                </a:ext>
              </a:extLst>
            </p:cNvPr>
            <p:cNvSpPr txBox="1"/>
            <p:nvPr/>
          </p:nvSpPr>
          <p:spPr>
            <a:xfrm>
              <a:off x="6003247" y="1956306"/>
              <a:ext cx="1062527" cy="288663"/>
            </a:xfrm>
            <a:custGeom>
              <a:avLst/>
              <a:gdLst/>
              <a:ahLst/>
              <a:cxnLst/>
              <a:rect l="l" t="t" r="r" b="b"/>
              <a:pathLst>
                <a:path w="1079158" h="293182">
                  <a:moveTo>
                    <a:pt x="918467" y="75995"/>
                  </a:moveTo>
                  <a:lnTo>
                    <a:pt x="886444" y="181389"/>
                  </a:lnTo>
                  <a:lnTo>
                    <a:pt x="950828" y="181389"/>
                  </a:lnTo>
                  <a:close/>
                  <a:moveTo>
                    <a:pt x="404117" y="75995"/>
                  </a:moveTo>
                  <a:lnTo>
                    <a:pt x="372094" y="181389"/>
                  </a:lnTo>
                  <a:lnTo>
                    <a:pt x="436478" y="181389"/>
                  </a:lnTo>
                  <a:close/>
                  <a:moveTo>
                    <a:pt x="90595" y="66396"/>
                  </a:moveTo>
                  <a:lnTo>
                    <a:pt x="90595" y="226586"/>
                  </a:lnTo>
                  <a:lnTo>
                    <a:pt x="112793" y="226586"/>
                  </a:lnTo>
                  <a:cubicBezTo>
                    <a:pt x="131726" y="226586"/>
                    <a:pt x="145191" y="224486"/>
                    <a:pt x="153191" y="220287"/>
                  </a:cubicBezTo>
                  <a:cubicBezTo>
                    <a:pt x="161190" y="216087"/>
                    <a:pt x="167457" y="208754"/>
                    <a:pt x="171990" y="198288"/>
                  </a:cubicBezTo>
                  <a:cubicBezTo>
                    <a:pt x="176523" y="187822"/>
                    <a:pt x="178789" y="170856"/>
                    <a:pt x="178789" y="147391"/>
                  </a:cubicBezTo>
                  <a:cubicBezTo>
                    <a:pt x="178789" y="116326"/>
                    <a:pt x="173723" y="95061"/>
                    <a:pt x="163590" y="83595"/>
                  </a:cubicBezTo>
                  <a:cubicBezTo>
                    <a:pt x="153458" y="72129"/>
                    <a:pt x="136659" y="66396"/>
                    <a:pt x="113193" y="66396"/>
                  </a:cubicBezTo>
                  <a:close/>
                  <a:moveTo>
                    <a:pt x="870170" y="0"/>
                  </a:moveTo>
                  <a:lnTo>
                    <a:pt x="968989" y="0"/>
                  </a:lnTo>
                  <a:lnTo>
                    <a:pt x="1079158" y="293182"/>
                  </a:lnTo>
                  <a:lnTo>
                    <a:pt x="984288" y="293182"/>
                  </a:lnTo>
                  <a:lnTo>
                    <a:pt x="969621" y="244785"/>
                  </a:lnTo>
                  <a:lnTo>
                    <a:pt x="866768" y="244785"/>
                  </a:lnTo>
                  <a:lnTo>
                    <a:pt x="852478" y="293182"/>
                  </a:lnTo>
                  <a:lnTo>
                    <a:pt x="759977" y="293182"/>
                  </a:lnTo>
                  <a:close/>
                  <a:moveTo>
                    <a:pt x="521127" y="0"/>
                  </a:moveTo>
                  <a:lnTo>
                    <a:pt x="796510" y="0"/>
                  </a:lnTo>
                  <a:lnTo>
                    <a:pt x="796510" y="72396"/>
                  </a:lnTo>
                  <a:lnTo>
                    <a:pt x="704115" y="72396"/>
                  </a:lnTo>
                  <a:lnTo>
                    <a:pt x="704115" y="293182"/>
                  </a:lnTo>
                  <a:lnTo>
                    <a:pt x="613521" y="293182"/>
                  </a:lnTo>
                  <a:lnTo>
                    <a:pt x="613521" y="72396"/>
                  </a:lnTo>
                  <a:lnTo>
                    <a:pt x="521127" y="72396"/>
                  </a:lnTo>
                  <a:close/>
                  <a:moveTo>
                    <a:pt x="355820" y="0"/>
                  </a:moveTo>
                  <a:lnTo>
                    <a:pt x="454639" y="0"/>
                  </a:lnTo>
                  <a:lnTo>
                    <a:pt x="564808" y="293182"/>
                  </a:lnTo>
                  <a:lnTo>
                    <a:pt x="469938" y="293182"/>
                  </a:lnTo>
                  <a:lnTo>
                    <a:pt x="455271" y="244785"/>
                  </a:lnTo>
                  <a:lnTo>
                    <a:pt x="352417" y="244785"/>
                  </a:lnTo>
                  <a:lnTo>
                    <a:pt x="338128" y="293182"/>
                  </a:lnTo>
                  <a:lnTo>
                    <a:pt x="245627" y="293182"/>
                  </a:lnTo>
                  <a:close/>
                  <a:moveTo>
                    <a:pt x="0" y="0"/>
                  </a:moveTo>
                  <a:lnTo>
                    <a:pt x="134592" y="0"/>
                  </a:lnTo>
                  <a:cubicBezTo>
                    <a:pt x="161124" y="0"/>
                    <a:pt x="182556" y="3600"/>
                    <a:pt x="198888" y="10799"/>
                  </a:cubicBezTo>
                  <a:cubicBezTo>
                    <a:pt x="215220" y="17999"/>
                    <a:pt x="228720" y="28332"/>
                    <a:pt x="239386" y="41798"/>
                  </a:cubicBezTo>
                  <a:cubicBezTo>
                    <a:pt x="250052" y="55263"/>
                    <a:pt x="257785" y="70929"/>
                    <a:pt x="262584" y="88795"/>
                  </a:cubicBezTo>
                  <a:cubicBezTo>
                    <a:pt x="267384" y="106660"/>
                    <a:pt x="269784" y="125592"/>
                    <a:pt x="269784" y="145591"/>
                  </a:cubicBezTo>
                  <a:cubicBezTo>
                    <a:pt x="269784" y="176923"/>
                    <a:pt x="266217" y="201221"/>
                    <a:pt x="259084" y="218487"/>
                  </a:cubicBezTo>
                  <a:cubicBezTo>
                    <a:pt x="251952" y="235752"/>
                    <a:pt x="242052" y="250218"/>
                    <a:pt x="229386" y="261884"/>
                  </a:cubicBezTo>
                  <a:cubicBezTo>
                    <a:pt x="216720" y="273550"/>
                    <a:pt x="203121" y="281316"/>
                    <a:pt x="188589" y="285183"/>
                  </a:cubicBezTo>
                  <a:cubicBezTo>
                    <a:pt x="168723" y="290516"/>
                    <a:pt x="150724" y="293182"/>
                    <a:pt x="134592" y="293182"/>
                  </a:cubicBezTo>
                  <a:lnTo>
                    <a:pt x="0" y="2931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A36F7B13-8421-4E88-BABD-4E7F3D31A3AB}"/>
              </a:ext>
            </a:extLst>
          </p:cNvPr>
          <p:cNvSpPr/>
          <p:nvPr/>
        </p:nvSpPr>
        <p:spPr>
          <a:xfrm>
            <a:off x="0" y="4176502"/>
            <a:ext cx="12192000" cy="22383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DBC23-2253-4F78-9957-DE3D3CF16DB0}"/>
              </a:ext>
            </a:extLst>
          </p:cNvPr>
          <p:cNvSpPr txBox="1"/>
          <p:nvPr/>
        </p:nvSpPr>
        <p:spPr>
          <a:xfrm>
            <a:off x="5970020" y="4480081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CC48F-F755-4686-A40C-24482E9873A6}"/>
              </a:ext>
            </a:extLst>
          </p:cNvPr>
          <p:cNvSpPr txBox="1"/>
          <p:nvPr/>
        </p:nvSpPr>
        <p:spPr>
          <a:xfrm>
            <a:off x="8628096" y="4280027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4" name="직사각형 5">
            <a:extLst>
              <a:ext uri="{FF2B5EF4-FFF2-40B4-BE49-F238E27FC236}">
                <a16:creationId xmlns:a16="http://schemas.microsoft.com/office/drawing/2014/main" id="{A55904D8-88DA-4732-BB7C-9EEB3235943B}"/>
              </a:ext>
            </a:extLst>
          </p:cNvPr>
          <p:cNvSpPr/>
          <p:nvPr/>
        </p:nvSpPr>
        <p:spPr>
          <a:xfrm>
            <a:off x="540204" y="482206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91CC990-9C4E-4936-B5FB-5BBA746A5F8A}"/>
              </a:ext>
            </a:extLst>
          </p:cNvPr>
          <p:cNvSpPr/>
          <p:nvPr/>
        </p:nvSpPr>
        <p:spPr>
          <a:xfrm>
            <a:off x="1699196" y="539065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78182816-3C19-4AE9-9C61-CA4C396D4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922699"/>
              </p:ext>
            </p:extLst>
          </p:nvPr>
        </p:nvGraphicFramePr>
        <p:xfrm>
          <a:off x="1002751" y="3758155"/>
          <a:ext cx="10367999" cy="2126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61C71C-F772-4559-95E5-4092B9B028E0}"/>
              </a:ext>
            </a:extLst>
          </p:cNvPr>
          <p:cNvSpPr txBox="1"/>
          <p:nvPr/>
        </p:nvSpPr>
        <p:spPr>
          <a:xfrm>
            <a:off x="530663" y="175834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2C322-E0BA-4E4D-A50D-7055A987E386}"/>
              </a:ext>
            </a:extLst>
          </p:cNvPr>
          <p:cNvSpPr txBox="1"/>
          <p:nvPr/>
        </p:nvSpPr>
        <p:spPr>
          <a:xfrm>
            <a:off x="3142405" y="1666011"/>
            <a:ext cx="3044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Time.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757CF85-1F55-4175-A618-6EC6A36F68F7}"/>
              </a:ext>
            </a:extLst>
          </p:cNvPr>
          <p:cNvGrpSpPr/>
          <p:nvPr/>
        </p:nvGrpSpPr>
        <p:grpSpPr>
          <a:xfrm>
            <a:off x="7323014" y="1597287"/>
            <a:ext cx="4047736" cy="1953331"/>
            <a:chOff x="7292264" y="1486865"/>
            <a:chExt cx="4047736" cy="1953331"/>
          </a:xfrm>
        </p:grpSpPr>
        <p:grpSp>
          <p:nvGrpSpPr>
            <p:cNvPr id="7" name="Group 46">
              <a:extLst>
                <a:ext uri="{FF2B5EF4-FFF2-40B4-BE49-F238E27FC236}">
                  <a16:creationId xmlns:a16="http://schemas.microsoft.com/office/drawing/2014/main" id="{21D9A1F5-0629-4319-9A4F-38ACA90882CF}"/>
                </a:ext>
              </a:extLst>
            </p:cNvPr>
            <p:cNvGrpSpPr/>
            <p:nvPr/>
          </p:nvGrpSpPr>
          <p:grpSpPr>
            <a:xfrm>
              <a:off x="7292264" y="1486865"/>
              <a:ext cx="1800000" cy="893946"/>
              <a:chOff x="1223471" y="3469380"/>
              <a:chExt cx="1800000" cy="89394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3DF96E-E12E-4B2E-AF71-DD111A446A31}"/>
                  </a:ext>
                </a:extLst>
              </p:cNvPr>
              <p:cNvSpPr txBox="1"/>
              <p:nvPr/>
            </p:nvSpPr>
            <p:spPr>
              <a:xfrm>
                <a:off x="1223471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Infographic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Rectangle 48">
                <a:extLst>
                  <a:ext uri="{FF2B5EF4-FFF2-40B4-BE49-F238E27FC236}">
                    <a16:creationId xmlns:a16="http://schemas.microsoft.com/office/drawing/2014/main" id="{3CB89B8E-5A89-4F2F-B543-7197AE32E81C}"/>
                  </a:ext>
                </a:extLst>
              </p:cNvPr>
              <p:cNvSpPr/>
              <p:nvPr/>
            </p:nvSpPr>
            <p:spPr>
              <a:xfrm>
                <a:off x="1223471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1"/>
                    </a:solidFill>
                    <a:cs typeface="Arial" pitchFamily="34" charset="0"/>
                  </a:rPr>
                  <a:t>$130</a:t>
                </a:r>
              </a:p>
            </p:txBody>
          </p:sp>
        </p:grpSp>
        <p:grpSp>
          <p:nvGrpSpPr>
            <p:cNvPr id="8" name="Group 49">
              <a:extLst>
                <a:ext uri="{FF2B5EF4-FFF2-40B4-BE49-F238E27FC236}">
                  <a16:creationId xmlns:a16="http://schemas.microsoft.com/office/drawing/2014/main" id="{D36606C7-6968-4F2A-806A-2A0E304BA03F}"/>
                </a:ext>
              </a:extLst>
            </p:cNvPr>
            <p:cNvGrpSpPr/>
            <p:nvPr/>
          </p:nvGrpSpPr>
          <p:grpSpPr>
            <a:xfrm>
              <a:off x="9540000" y="1486865"/>
              <a:ext cx="1800000" cy="893946"/>
              <a:chOff x="3471207" y="3469380"/>
              <a:chExt cx="1800000" cy="89394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AED0FE-3F15-4881-B851-EC77DB786DEC}"/>
                  </a:ext>
                </a:extLst>
              </p:cNvPr>
              <p:cNvSpPr txBox="1"/>
              <p:nvPr/>
            </p:nvSpPr>
            <p:spPr>
              <a:xfrm>
                <a:off x="3471207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PowerPoint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tangle 51">
                <a:extLst>
                  <a:ext uri="{FF2B5EF4-FFF2-40B4-BE49-F238E27FC236}">
                    <a16:creationId xmlns:a16="http://schemas.microsoft.com/office/drawing/2014/main" id="{65D38F22-35AF-4376-A566-1055BC62E05F}"/>
                  </a:ext>
                </a:extLst>
              </p:cNvPr>
              <p:cNvSpPr/>
              <p:nvPr/>
            </p:nvSpPr>
            <p:spPr>
              <a:xfrm>
                <a:off x="3471207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2"/>
                    </a:solidFill>
                    <a:cs typeface="Arial" pitchFamily="34" charset="0"/>
                  </a:rPr>
                  <a:t>$200</a:t>
                </a:r>
              </a:p>
            </p:txBody>
          </p:sp>
        </p:grpSp>
        <p:grpSp>
          <p:nvGrpSpPr>
            <p:cNvPr id="9" name="Group 52">
              <a:extLst>
                <a:ext uri="{FF2B5EF4-FFF2-40B4-BE49-F238E27FC236}">
                  <a16:creationId xmlns:a16="http://schemas.microsoft.com/office/drawing/2014/main" id="{0E0451B1-6AB0-4A85-9B3D-FB11429D5142}"/>
                </a:ext>
              </a:extLst>
            </p:cNvPr>
            <p:cNvGrpSpPr/>
            <p:nvPr/>
          </p:nvGrpSpPr>
          <p:grpSpPr>
            <a:xfrm>
              <a:off x="7292264" y="2546250"/>
              <a:ext cx="1800000" cy="893946"/>
              <a:chOff x="6088602" y="3469380"/>
              <a:chExt cx="1800000" cy="89394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0F3CD6-B6D1-40CA-BBA9-E83976860A2B}"/>
                  </a:ext>
                </a:extLst>
              </p:cNvPr>
              <p:cNvSpPr txBox="1"/>
              <p:nvPr/>
            </p:nvSpPr>
            <p:spPr>
              <a:xfrm>
                <a:off x="6088602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Presentation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54">
                <a:extLst>
                  <a:ext uri="{FF2B5EF4-FFF2-40B4-BE49-F238E27FC236}">
                    <a16:creationId xmlns:a16="http://schemas.microsoft.com/office/drawing/2014/main" id="{CE17F474-BD71-4A9A-AFB6-F3B961CFF3FB}"/>
                  </a:ext>
                </a:extLst>
              </p:cNvPr>
              <p:cNvSpPr/>
              <p:nvPr/>
            </p:nvSpPr>
            <p:spPr>
              <a:xfrm>
                <a:off x="6088602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4"/>
                    </a:solidFill>
                    <a:cs typeface="Arial" pitchFamily="34" charset="0"/>
                  </a:rPr>
                  <a:t>$80</a:t>
                </a:r>
              </a:p>
            </p:txBody>
          </p:sp>
        </p:grpSp>
        <p:grpSp>
          <p:nvGrpSpPr>
            <p:cNvPr id="10" name="Group 55">
              <a:extLst>
                <a:ext uri="{FF2B5EF4-FFF2-40B4-BE49-F238E27FC236}">
                  <a16:creationId xmlns:a16="http://schemas.microsoft.com/office/drawing/2014/main" id="{114E262F-0874-4BAE-8CB9-6A3CE49E8B2A}"/>
                </a:ext>
              </a:extLst>
            </p:cNvPr>
            <p:cNvGrpSpPr/>
            <p:nvPr/>
          </p:nvGrpSpPr>
          <p:grpSpPr>
            <a:xfrm>
              <a:off x="9540000" y="2546250"/>
              <a:ext cx="1800000" cy="893946"/>
              <a:chOff x="5903772" y="3469380"/>
              <a:chExt cx="1800000" cy="89394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718DD4-77E5-4320-8134-E2B96303075D}"/>
                  </a:ext>
                </a:extLst>
              </p:cNvPr>
              <p:cNvSpPr txBox="1"/>
              <p:nvPr/>
            </p:nvSpPr>
            <p:spPr>
              <a:xfrm>
                <a:off x="5903772" y="4024772"/>
                <a:ext cx="180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Diagram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B9132F57-5702-410E-8714-0B444D71D79A}"/>
                  </a:ext>
                </a:extLst>
              </p:cNvPr>
              <p:cNvSpPr/>
              <p:nvPr/>
            </p:nvSpPr>
            <p:spPr>
              <a:xfrm>
                <a:off x="5903772" y="3469380"/>
                <a:ext cx="1800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b="1" dirty="0">
                    <a:solidFill>
                      <a:schemeClr val="accent3"/>
                    </a:solidFill>
                    <a:cs typeface="Arial" pitchFamily="34" charset="0"/>
                  </a:rPr>
                  <a:t>$80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90A96D3B-FCCC-4DE2-9444-307365F88445}"/>
              </a:ext>
            </a:extLst>
          </p:cNvPr>
          <p:cNvGrpSpPr/>
          <p:nvPr/>
        </p:nvGrpSpPr>
        <p:grpSpPr>
          <a:xfrm rot="19800000">
            <a:off x="4524856" y="2348857"/>
            <a:ext cx="3142284" cy="3367890"/>
            <a:chOff x="4524856" y="2348857"/>
            <a:chExt cx="3142284" cy="3367890"/>
          </a:xfrm>
        </p:grpSpPr>
        <p:sp>
          <p:nvSpPr>
            <p:cNvPr id="4" name="Isosceles Triangle 2">
              <a:extLst>
                <a:ext uri="{FF2B5EF4-FFF2-40B4-BE49-F238E27FC236}">
                  <a16:creationId xmlns:a16="http://schemas.microsoft.com/office/drawing/2014/main" id="{08296980-ACF8-44DF-9131-E5E7AC0B10C5}"/>
                </a:ext>
              </a:extLst>
            </p:cNvPr>
            <p:cNvSpPr/>
            <p:nvPr/>
          </p:nvSpPr>
          <p:spPr>
            <a:xfrm>
              <a:off x="5119310" y="4032802"/>
              <a:ext cx="1953376" cy="1683945"/>
            </a:xfrm>
            <a:prstGeom prst="triangl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3">
              <a:extLst>
                <a:ext uri="{FF2B5EF4-FFF2-40B4-BE49-F238E27FC236}">
                  <a16:creationId xmlns:a16="http://schemas.microsoft.com/office/drawing/2014/main" id="{D9932F78-076E-4326-B721-DF2471A7AF69}"/>
                </a:ext>
              </a:extLst>
            </p:cNvPr>
            <p:cNvSpPr/>
            <p:nvPr/>
          </p:nvSpPr>
          <p:spPr>
            <a:xfrm rot="10800000">
              <a:off x="5119311" y="2348857"/>
              <a:ext cx="1953376" cy="1683945"/>
            </a:xfrm>
            <a:prstGeom prst="triangl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5C10EE7D-9376-4C07-8D16-D906E273567D}"/>
                </a:ext>
              </a:extLst>
            </p:cNvPr>
            <p:cNvSpPr/>
            <p:nvPr/>
          </p:nvSpPr>
          <p:spPr>
            <a:xfrm rot="18000000">
              <a:off x="5848480" y="3611816"/>
              <a:ext cx="1953376" cy="1683945"/>
            </a:xfrm>
            <a:prstGeom prst="triangl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55E3D60D-0820-4E99-B837-D7E4F740EDCA}"/>
                </a:ext>
              </a:extLst>
            </p:cNvPr>
            <p:cNvSpPr/>
            <p:nvPr/>
          </p:nvSpPr>
          <p:spPr>
            <a:xfrm rot="7200000">
              <a:off x="4390141" y="2769843"/>
              <a:ext cx="1953376" cy="1683945"/>
            </a:xfrm>
            <a:prstGeom prst="triangl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9">
              <a:extLst>
                <a:ext uri="{FF2B5EF4-FFF2-40B4-BE49-F238E27FC236}">
                  <a16:creationId xmlns:a16="http://schemas.microsoft.com/office/drawing/2014/main" id="{90F817A1-F195-46EA-A35E-0F8DCF0C4561}"/>
                </a:ext>
              </a:extLst>
            </p:cNvPr>
            <p:cNvSpPr/>
            <p:nvPr/>
          </p:nvSpPr>
          <p:spPr>
            <a:xfrm rot="3600000">
              <a:off x="4390141" y="3611815"/>
              <a:ext cx="1953376" cy="1683945"/>
            </a:xfrm>
            <a:prstGeom prst="triangl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10">
              <a:extLst>
                <a:ext uri="{FF2B5EF4-FFF2-40B4-BE49-F238E27FC236}">
                  <a16:creationId xmlns:a16="http://schemas.microsoft.com/office/drawing/2014/main" id="{007E4E65-3EAB-4124-BBA8-457748C84748}"/>
                </a:ext>
              </a:extLst>
            </p:cNvPr>
            <p:cNvSpPr/>
            <p:nvPr/>
          </p:nvSpPr>
          <p:spPr>
            <a:xfrm rot="14400000">
              <a:off x="5848480" y="2769844"/>
              <a:ext cx="1953376" cy="1683945"/>
            </a:xfrm>
            <a:prstGeom prst="triangl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3CA8D349-D2A9-482D-B9A7-0ED99D8B8FD6}"/>
              </a:ext>
            </a:extLst>
          </p:cNvPr>
          <p:cNvSpPr/>
          <p:nvPr/>
        </p:nvSpPr>
        <p:spPr>
          <a:xfrm>
            <a:off x="5841943" y="3492569"/>
            <a:ext cx="536368" cy="53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TopUp"/>
            <a:lightRig rig="balanced" dir="t"/>
          </a:scene3d>
          <a:sp3d extrusionH="558800" contourW="12700" prstMaterial="matte"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614857A-FDA2-46DE-A0AF-40295B401F79}"/>
              </a:ext>
            </a:extLst>
          </p:cNvPr>
          <p:cNvSpPr>
            <a:spLocks noChangeAspect="1"/>
          </p:cNvSpPr>
          <p:nvPr/>
        </p:nvSpPr>
        <p:spPr>
          <a:xfrm>
            <a:off x="5342770" y="2871230"/>
            <a:ext cx="354261" cy="361524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">
            <a:extLst>
              <a:ext uri="{FF2B5EF4-FFF2-40B4-BE49-F238E27FC236}">
                <a16:creationId xmlns:a16="http://schemas.microsoft.com/office/drawing/2014/main" id="{9348A9D9-5F78-4006-A3CE-402C0BF6B84C}"/>
              </a:ext>
            </a:extLst>
          </p:cNvPr>
          <p:cNvSpPr>
            <a:spLocks noChangeAspect="1"/>
          </p:cNvSpPr>
          <p:nvPr/>
        </p:nvSpPr>
        <p:spPr>
          <a:xfrm>
            <a:off x="6503514" y="2864851"/>
            <a:ext cx="354261" cy="35426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A51CD196-C933-465B-A52F-895E493F7010}"/>
              </a:ext>
            </a:extLst>
          </p:cNvPr>
          <p:cNvSpPr>
            <a:spLocks noChangeAspect="1"/>
          </p:cNvSpPr>
          <p:nvPr/>
        </p:nvSpPr>
        <p:spPr>
          <a:xfrm>
            <a:off x="4816131" y="3799408"/>
            <a:ext cx="241222" cy="354261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66F9000-D540-4665-B4DC-103F7330C875}"/>
              </a:ext>
            </a:extLst>
          </p:cNvPr>
          <p:cNvSpPr>
            <a:spLocks noChangeAspect="1"/>
          </p:cNvSpPr>
          <p:nvPr/>
        </p:nvSpPr>
        <p:spPr>
          <a:xfrm>
            <a:off x="5451008" y="4846491"/>
            <a:ext cx="381600" cy="43474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3BC9EA6-30F7-4DA6-89AE-C42204B43DD2}"/>
              </a:ext>
            </a:extLst>
          </p:cNvPr>
          <p:cNvSpPr>
            <a:spLocks noChangeAspect="1"/>
          </p:cNvSpPr>
          <p:nvPr/>
        </p:nvSpPr>
        <p:spPr>
          <a:xfrm>
            <a:off x="7093069" y="3827813"/>
            <a:ext cx="354261" cy="35422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D552E097-61A4-4128-9706-7AB282578369}"/>
              </a:ext>
            </a:extLst>
          </p:cNvPr>
          <p:cNvSpPr>
            <a:spLocks noChangeAspect="1"/>
          </p:cNvSpPr>
          <p:nvPr/>
        </p:nvSpPr>
        <p:spPr>
          <a:xfrm rot="2648398">
            <a:off x="6529429" y="4733082"/>
            <a:ext cx="167203" cy="42762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6F054006-DC30-4FE4-A1EA-85C07FB7C73E}"/>
              </a:ext>
            </a:extLst>
          </p:cNvPr>
          <p:cNvGrpSpPr/>
          <p:nvPr/>
        </p:nvGrpSpPr>
        <p:grpSpPr>
          <a:xfrm>
            <a:off x="8416723" y="3601109"/>
            <a:ext cx="2876043" cy="893947"/>
            <a:chOff x="1199735" y="1275606"/>
            <a:chExt cx="1962585" cy="8939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93A1F1-611C-413F-963E-DBDDCD1C7EE2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D2CC51-AB75-46AE-9937-2346E365F20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CCF65D7F-0521-4FAA-9304-AF23EC911A8F}"/>
              </a:ext>
            </a:extLst>
          </p:cNvPr>
          <p:cNvGrpSpPr/>
          <p:nvPr/>
        </p:nvGrpSpPr>
        <p:grpSpPr>
          <a:xfrm>
            <a:off x="899235" y="3601109"/>
            <a:ext cx="2876043" cy="893947"/>
            <a:chOff x="1199735" y="1275606"/>
            <a:chExt cx="1962585" cy="8939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6D7AB6-C6E9-47BC-8A0E-576F0086E8A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8BCD6-291F-4CFA-8001-CDF0D6B6AD2F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1DF9FAEF-51FB-46E3-8C93-8213AE03FBEC}"/>
              </a:ext>
            </a:extLst>
          </p:cNvPr>
          <p:cNvGrpSpPr/>
          <p:nvPr/>
        </p:nvGrpSpPr>
        <p:grpSpPr>
          <a:xfrm>
            <a:off x="7396103" y="1817714"/>
            <a:ext cx="2876043" cy="893947"/>
            <a:chOff x="1199735" y="1275606"/>
            <a:chExt cx="1962585" cy="8939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EB39E5-C2DA-46F5-B5AC-6257D645E3D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C136-0C2F-40BB-893D-B27B033B69B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014977-5D47-41EF-B56A-1520C5F2C3C6}"/>
              </a:ext>
            </a:extLst>
          </p:cNvPr>
          <p:cNvGrpSpPr/>
          <p:nvPr/>
        </p:nvGrpSpPr>
        <p:grpSpPr>
          <a:xfrm>
            <a:off x="7396103" y="5384504"/>
            <a:ext cx="2876043" cy="893947"/>
            <a:chOff x="1199735" y="1275606"/>
            <a:chExt cx="1962585" cy="8939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07FDAE-DB2D-4729-AE43-A2E71B5B676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6B2A2B-A0FC-4A32-B6B1-8DC99BEA3A9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963BDB-28BF-4478-8937-BFD2B5FC516F}"/>
              </a:ext>
            </a:extLst>
          </p:cNvPr>
          <p:cNvGrpSpPr/>
          <p:nvPr/>
        </p:nvGrpSpPr>
        <p:grpSpPr>
          <a:xfrm>
            <a:off x="1919854" y="1817714"/>
            <a:ext cx="2876043" cy="893947"/>
            <a:chOff x="1199735" y="1275606"/>
            <a:chExt cx="1962585" cy="8939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56B216-196C-45BC-A5FC-63FF2B27AE49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B34681-8DD4-445C-AAF3-9BDE7597490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2C0AC355-4B79-48DB-A329-F393747D0EDC}"/>
              </a:ext>
            </a:extLst>
          </p:cNvPr>
          <p:cNvGrpSpPr/>
          <p:nvPr/>
        </p:nvGrpSpPr>
        <p:grpSpPr>
          <a:xfrm>
            <a:off x="1919854" y="5384504"/>
            <a:ext cx="2876043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D87493-2CB4-47AC-B9CB-A92B891BDB9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C93585-6A0F-48E5-86CF-CC649AB4B56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Hexagon 39">
            <a:extLst>
              <a:ext uri="{FF2B5EF4-FFF2-40B4-BE49-F238E27FC236}">
                <a16:creationId xmlns:a16="http://schemas.microsoft.com/office/drawing/2014/main" id="{3AFDE6DA-547D-46CC-9C04-957B7B397ADB}"/>
              </a:ext>
            </a:extLst>
          </p:cNvPr>
          <p:cNvSpPr/>
          <p:nvPr/>
        </p:nvSpPr>
        <p:spPr>
          <a:xfrm rot="19747125">
            <a:off x="5937870" y="1950579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Hexagon 40">
            <a:extLst>
              <a:ext uri="{FF2B5EF4-FFF2-40B4-BE49-F238E27FC236}">
                <a16:creationId xmlns:a16="http://schemas.microsoft.com/office/drawing/2014/main" id="{B62D6148-730F-476E-BB66-EF419756E38D}"/>
              </a:ext>
            </a:extLst>
          </p:cNvPr>
          <p:cNvSpPr/>
          <p:nvPr/>
        </p:nvSpPr>
        <p:spPr>
          <a:xfrm rot="19747125">
            <a:off x="7617327" y="291691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Hexagon 41">
            <a:extLst>
              <a:ext uri="{FF2B5EF4-FFF2-40B4-BE49-F238E27FC236}">
                <a16:creationId xmlns:a16="http://schemas.microsoft.com/office/drawing/2014/main" id="{3A1F8035-7A12-4C22-97D2-B8F7C53C9FB4}"/>
              </a:ext>
            </a:extLst>
          </p:cNvPr>
          <p:cNvSpPr/>
          <p:nvPr/>
        </p:nvSpPr>
        <p:spPr>
          <a:xfrm rot="19747125">
            <a:off x="7622069" y="487060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Hexagon 42">
            <a:extLst>
              <a:ext uri="{FF2B5EF4-FFF2-40B4-BE49-F238E27FC236}">
                <a16:creationId xmlns:a16="http://schemas.microsoft.com/office/drawing/2014/main" id="{08B63F38-5642-4504-8234-5769B31D8B95}"/>
              </a:ext>
            </a:extLst>
          </p:cNvPr>
          <p:cNvSpPr/>
          <p:nvPr/>
        </p:nvSpPr>
        <p:spPr>
          <a:xfrm rot="19747125">
            <a:off x="5937870" y="5819748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Hexagon 43">
            <a:extLst>
              <a:ext uri="{FF2B5EF4-FFF2-40B4-BE49-F238E27FC236}">
                <a16:creationId xmlns:a16="http://schemas.microsoft.com/office/drawing/2014/main" id="{AF01181B-3CC9-430F-8AA3-15BB35094727}"/>
              </a:ext>
            </a:extLst>
          </p:cNvPr>
          <p:cNvSpPr/>
          <p:nvPr/>
        </p:nvSpPr>
        <p:spPr>
          <a:xfrm rot="19747125">
            <a:off x="4260498" y="4894277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Hexagon 44">
            <a:extLst>
              <a:ext uri="{FF2B5EF4-FFF2-40B4-BE49-F238E27FC236}">
                <a16:creationId xmlns:a16="http://schemas.microsoft.com/office/drawing/2014/main" id="{E0DBA248-30D3-4F29-AFE4-F0F479A077A5}"/>
              </a:ext>
            </a:extLst>
          </p:cNvPr>
          <p:cNvSpPr/>
          <p:nvPr/>
        </p:nvSpPr>
        <p:spPr>
          <a:xfrm rot="19747125">
            <a:off x="4278242" y="2956103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51759-9B51-4D61-BC16-358FDD89009A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378A5-3D36-4361-8409-2146BAF4ACC4}"/>
              </a:ext>
            </a:extLst>
          </p:cNvPr>
          <p:cNvSpPr txBox="1"/>
          <p:nvPr/>
        </p:nvSpPr>
        <p:spPr>
          <a:xfrm>
            <a:off x="602255" y="351850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AA08C-795D-4858-BCB8-89A25FE5A644}"/>
              </a:ext>
            </a:extLst>
          </p:cNvPr>
          <p:cNvSpPr txBox="1"/>
          <p:nvPr/>
        </p:nvSpPr>
        <p:spPr>
          <a:xfrm>
            <a:off x="602255" y="4271795"/>
            <a:ext cx="351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03D6992-4D46-4C17-97B1-4314037B55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3978F82-3CC5-4668-B953-A22945D5F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8D772211-D298-4B0A-910E-871EE33F3CC0}"/>
              </a:ext>
            </a:extLst>
          </p:cNvPr>
          <p:cNvSpPr/>
          <p:nvPr/>
        </p:nvSpPr>
        <p:spPr>
          <a:xfrm flipH="1">
            <a:off x="-6" y="1732136"/>
            <a:ext cx="4832245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68D5DB1E-20A5-4812-8855-5ED1E171D8A4}"/>
              </a:ext>
            </a:extLst>
          </p:cNvPr>
          <p:cNvSpPr/>
          <p:nvPr/>
        </p:nvSpPr>
        <p:spPr>
          <a:xfrm flipH="1" flipV="1">
            <a:off x="-14" y="4180408"/>
            <a:ext cx="4832254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5A7E7EF8-1326-4FEC-89BA-C7D87351C0F2}"/>
              </a:ext>
            </a:extLst>
          </p:cNvPr>
          <p:cNvSpPr/>
          <p:nvPr/>
        </p:nvSpPr>
        <p:spPr>
          <a:xfrm flipH="1">
            <a:off x="0" y="2676866"/>
            <a:ext cx="4832240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6DADAB5E-91F4-4A9E-B04E-15E50AC1D693}"/>
              </a:ext>
            </a:extLst>
          </p:cNvPr>
          <p:cNvSpPr/>
          <p:nvPr/>
        </p:nvSpPr>
        <p:spPr>
          <a:xfrm flipH="1" flipV="1">
            <a:off x="0" y="4190352"/>
            <a:ext cx="4832240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F6737-9A3A-48A4-B008-E6B52D931A5E}"/>
              </a:ext>
            </a:extLst>
          </p:cNvPr>
          <p:cNvSpPr txBox="1"/>
          <p:nvPr/>
        </p:nvSpPr>
        <p:spPr>
          <a:xfrm flipH="1">
            <a:off x="1307667" y="1990925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508FA-5D5D-49BF-89F2-70AC0E158654}"/>
              </a:ext>
            </a:extLst>
          </p:cNvPr>
          <p:cNvSpPr txBox="1"/>
          <p:nvPr/>
        </p:nvSpPr>
        <p:spPr>
          <a:xfrm flipH="1">
            <a:off x="1307667" y="2927247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A05D0-3EC6-4EE0-9E01-87C6F3462479}"/>
              </a:ext>
            </a:extLst>
          </p:cNvPr>
          <p:cNvSpPr txBox="1"/>
          <p:nvPr/>
        </p:nvSpPr>
        <p:spPr>
          <a:xfrm flipH="1">
            <a:off x="1307667" y="4799891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B259F-169B-4E85-B88B-FDFA8568B760}"/>
              </a:ext>
            </a:extLst>
          </p:cNvPr>
          <p:cNvSpPr txBox="1"/>
          <p:nvPr/>
        </p:nvSpPr>
        <p:spPr>
          <a:xfrm flipH="1">
            <a:off x="1308610" y="5736215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41EA1928-C36B-4C18-89DE-71CC7751DA04}"/>
              </a:ext>
            </a:extLst>
          </p:cNvPr>
          <p:cNvSpPr/>
          <p:nvPr/>
        </p:nvSpPr>
        <p:spPr>
          <a:xfrm>
            <a:off x="-6" y="3615897"/>
            <a:ext cx="11237396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C76E2-0109-49F4-898D-ABBCDCCF3A4A}"/>
              </a:ext>
            </a:extLst>
          </p:cNvPr>
          <p:cNvSpPr txBox="1"/>
          <p:nvPr/>
        </p:nvSpPr>
        <p:spPr>
          <a:xfrm flipH="1">
            <a:off x="1307667" y="3863569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83B4BF6E-8CCE-416A-8B16-32DF1E591FC8}"/>
              </a:ext>
            </a:extLst>
          </p:cNvPr>
          <p:cNvGrpSpPr/>
          <p:nvPr/>
        </p:nvGrpSpPr>
        <p:grpSpPr>
          <a:xfrm flipH="1">
            <a:off x="5347978" y="3507752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0F9F9064-85D7-43FC-8430-FC1ADF7D405E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2EEB1BA9-E7BA-42F5-B1FF-82F23CD3208A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29CBBF10-BF77-4750-A723-6869F2A873D9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3CA1F720-0BCA-4786-847D-301D1970549B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7F1823-44BB-4107-8AC9-772E0309372E}"/>
              </a:ext>
            </a:extLst>
          </p:cNvPr>
          <p:cNvSpPr txBox="1"/>
          <p:nvPr/>
        </p:nvSpPr>
        <p:spPr>
          <a:xfrm flipH="1">
            <a:off x="8202787" y="3862335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46E160D-917F-453F-A2CB-E76413BCAC03}"/>
              </a:ext>
            </a:extLst>
          </p:cNvPr>
          <p:cNvGrpSpPr/>
          <p:nvPr/>
        </p:nvGrpSpPr>
        <p:grpSpPr>
          <a:xfrm flipH="1">
            <a:off x="7497394" y="1834756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F9876C-C958-4669-B74A-D1C46DECA8A8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3BF2AD-0C6E-4E15-9130-D7FF81D0D59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E8EF24E8-4FA1-4F92-A407-14DA0BC3ABEB}"/>
              </a:ext>
            </a:extLst>
          </p:cNvPr>
          <p:cNvGrpSpPr/>
          <p:nvPr/>
        </p:nvGrpSpPr>
        <p:grpSpPr>
          <a:xfrm flipH="1">
            <a:off x="8111163" y="2843006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62F94-0DEA-453C-9D99-1632921E0E3B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E179C0-7FF4-4359-A9D4-DB6DB3C31138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11E561DF-04A1-4052-9EE1-0B43532B97B6}"/>
              </a:ext>
            </a:extLst>
          </p:cNvPr>
          <p:cNvGrpSpPr/>
          <p:nvPr/>
        </p:nvGrpSpPr>
        <p:grpSpPr>
          <a:xfrm flipH="1">
            <a:off x="8111163" y="4293366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A3C8B7-05C7-4439-80C5-DC20111FD9CE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8C517-8B64-4B8F-AE49-45CF4938765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4">
            <a:extLst>
              <a:ext uri="{FF2B5EF4-FFF2-40B4-BE49-F238E27FC236}">
                <a16:creationId xmlns:a16="http://schemas.microsoft.com/office/drawing/2014/main" id="{A8E55E28-C2EF-463E-82BA-BB63D81BB363}"/>
              </a:ext>
            </a:extLst>
          </p:cNvPr>
          <p:cNvGrpSpPr/>
          <p:nvPr/>
        </p:nvGrpSpPr>
        <p:grpSpPr>
          <a:xfrm flipH="1">
            <a:off x="7497394" y="5311664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5614A9-F5FC-4FCA-9F33-7332C0F8326E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445AD6-72E2-4242-9C91-6160CA8DC46C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94C6A33B-9B5F-4FEB-B321-277024213E69}"/>
              </a:ext>
            </a:extLst>
          </p:cNvPr>
          <p:cNvCxnSpPr>
            <a:cxnSpLocks/>
            <a:stCxn id="17" idx="0"/>
          </p:cNvCxnSpPr>
          <p:nvPr/>
        </p:nvCxnSpPr>
        <p:spPr>
          <a:xfrm rot="5400000" flipH="1" flipV="1">
            <a:off x="7265819" y="2688753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F1A2107-8783-4AC4-8120-A3C21A48B373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5953037" y="2031311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28BF58ED-3F7F-48F7-9AAA-31A716070612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16200000" flipH="1">
            <a:off x="7237506" y="3972249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71277F1B-321F-4B53-9A25-0682A56F873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16200000" flipH="1">
            <a:off x="5950910" y="4317720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Freeform: Shape 48">
            <a:extLst>
              <a:ext uri="{FF2B5EF4-FFF2-40B4-BE49-F238E27FC236}">
                <a16:creationId xmlns:a16="http://schemas.microsoft.com/office/drawing/2014/main" id="{D76A258C-8878-42D1-988D-69B477DF2EAB}"/>
              </a:ext>
            </a:extLst>
          </p:cNvPr>
          <p:cNvSpPr/>
          <p:nvPr/>
        </p:nvSpPr>
        <p:spPr>
          <a:xfrm>
            <a:off x="4180314" y="2958146"/>
            <a:ext cx="3831376" cy="1033224"/>
          </a:xfrm>
          <a:custGeom>
            <a:avLst/>
            <a:gdLst>
              <a:gd name="connsiteX0" fmla="*/ 3831376 w 3831376"/>
              <a:gd name="connsiteY0" fmla="*/ 0 h 1033224"/>
              <a:gd name="connsiteX1" fmla="*/ 3553173 w 3831376"/>
              <a:gd name="connsiteY1" fmla="*/ 683093 h 1033224"/>
              <a:gd name="connsiteX2" fmla="*/ 3494175 w 3831376"/>
              <a:gd name="connsiteY2" fmla="*/ 719405 h 1033224"/>
              <a:gd name="connsiteX3" fmla="*/ 1915678 w 3831376"/>
              <a:gd name="connsiteY3" fmla="*/ 1033224 h 1033224"/>
              <a:gd name="connsiteX4" fmla="*/ 337182 w 3831376"/>
              <a:gd name="connsiteY4" fmla="*/ 719405 h 1033224"/>
              <a:gd name="connsiteX5" fmla="*/ 278205 w 3831376"/>
              <a:gd name="connsiteY5" fmla="*/ 683106 h 1033224"/>
              <a:gd name="connsiteX6" fmla="*/ 0 w 3831376"/>
              <a:gd name="connsiteY6" fmla="*/ 9 h 1033224"/>
              <a:gd name="connsiteX7" fmla="*/ 16877 w 3831376"/>
              <a:gd name="connsiteY7" fmla="*/ 9955 h 1033224"/>
              <a:gd name="connsiteX8" fmla="*/ 1915680 w 3831376"/>
              <a:gd name="connsiteY8" fmla="*/ 371400 h 1033224"/>
              <a:gd name="connsiteX9" fmla="*/ 3814483 w 3831376"/>
              <a:gd name="connsiteY9" fmla="*/ 9955 h 1033224"/>
              <a:gd name="connsiteX10" fmla="*/ 3831376 w 3831376"/>
              <a:gd name="connsiteY10" fmla="*/ 0 h 1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376" h="1033224">
                <a:moveTo>
                  <a:pt x="3831376" y="0"/>
                </a:moveTo>
                <a:lnTo>
                  <a:pt x="3553173" y="683093"/>
                </a:lnTo>
                <a:lnTo>
                  <a:pt x="3494175" y="719405"/>
                </a:lnTo>
                <a:cubicBezTo>
                  <a:pt x="3152084" y="908741"/>
                  <a:pt x="2572759" y="1033224"/>
                  <a:pt x="1915678" y="1033224"/>
                </a:cubicBezTo>
                <a:cubicBezTo>
                  <a:pt x="1258597" y="1033224"/>
                  <a:pt x="679273" y="908741"/>
                  <a:pt x="337182" y="719405"/>
                </a:cubicBezTo>
                <a:lnTo>
                  <a:pt x="278205" y="683106"/>
                </a:lnTo>
                <a:lnTo>
                  <a:pt x="0" y="9"/>
                </a:lnTo>
                <a:lnTo>
                  <a:pt x="16877" y="9955"/>
                </a:lnTo>
                <a:cubicBezTo>
                  <a:pt x="428385" y="228025"/>
                  <a:pt x="1125265" y="371400"/>
                  <a:pt x="1915680" y="371400"/>
                </a:cubicBezTo>
                <a:cubicBezTo>
                  <a:pt x="2706096" y="371400"/>
                  <a:pt x="3402976" y="228025"/>
                  <a:pt x="3814483" y="9955"/>
                </a:cubicBezTo>
                <a:lnTo>
                  <a:pt x="38313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5">
            <a:extLst>
              <a:ext uri="{FF2B5EF4-FFF2-40B4-BE49-F238E27FC236}">
                <a16:creationId xmlns:a16="http://schemas.microsoft.com/office/drawing/2014/main" id="{14123D9A-02C8-46FE-9FD7-B037917A86EA}"/>
              </a:ext>
            </a:extLst>
          </p:cNvPr>
          <p:cNvSpPr/>
          <p:nvPr/>
        </p:nvSpPr>
        <p:spPr>
          <a:xfrm>
            <a:off x="4724587" y="4294531"/>
            <a:ext cx="2742834" cy="1020483"/>
          </a:xfrm>
          <a:custGeom>
            <a:avLst/>
            <a:gdLst>
              <a:gd name="connsiteX0" fmla="*/ 2742834 w 2742834"/>
              <a:gd name="connsiteY0" fmla="*/ 0 h 1020483"/>
              <a:gd name="connsiteX1" fmla="*/ 2449516 w 2742834"/>
              <a:gd name="connsiteY1" fmla="*/ 720206 h 1020483"/>
              <a:gd name="connsiteX2" fmla="*/ 2446008 w 2742834"/>
              <a:gd name="connsiteY2" fmla="*/ 724246 h 1020483"/>
              <a:gd name="connsiteX3" fmla="*/ 1385923 w 2742834"/>
              <a:gd name="connsiteY3" fmla="*/ 1020483 h 1020483"/>
              <a:gd name="connsiteX4" fmla="*/ 235426 w 2742834"/>
              <a:gd name="connsiteY4" fmla="*/ 535448 h 1020483"/>
              <a:gd name="connsiteX5" fmla="*/ 226388 w 2742834"/>
              <a:gd name="connsiteY5" fmla="*/ 535448 h 1020483"/>
              <a:gd name="connsiteX6" fmla="*/ 97922 w 2742834"/>
              <a:gd name="connsiteY6" fmla="*/ 240454 h 1020483"/>
              <a:gd name="connsiteX7" fmla="*/ 0 w 2742834"/>
              <a:gd name="connsiteY7" fmla="*/ 18 h 1020483"/>
              <a:gd name="connsiteX8" fmla="*/ 9764 w 2742834"/>
              <a:gd name="connsiteY8" fmla="*/ 8769 h 1020483"/>
              <a:gd name="connsiteX9" fmla="*/ 1371407 w 2742834"/>
              <a:gd name="connsiteY9" fmla="*/ 358663 h 1020483"/>
              <a:gd name="connsiteX10" fmla="*/ 2733050 w 2742834"/>
              <a:gd name="connsiteY10" fmla="*/ 8768 h 1020483"/>
              <a:gd name="connsiteX11" fmla="*/ 2742834 w 2742834"/>
              <a:gd name="connsiteY11" fmla="*/ 0 h 10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834" h="1020483">
                <a:moveTo>
                  <a:pt x="2742834" y="0"/>
                </a:moveTo>
                <a:lnTo>
                  <a:pt x="2449516" y="720206"/>
                </a:lnTo>
                <a:lnTo>
                  <a:pt x="2446008" y="724246"/>
                </a:lnTo>
                <a:cubicBezTo>
                  <a:pt x="2271354" y="898332"/>
                  <a:pt x="1862475" y="1020483"/>
                  <a:pt x="1385923" y="1020483"/>
                </a:cubicBezTo>
                <a:cubicBezTo>
                  <a:pt x="750521" y="1020483"/>
                  <a:pt x="235426" y="803326"/>
                  <a:pt x="235426" y="535448"/>
                </a:cubicBezTo>
                <a:lnTo>
                  <a:pt x="226388" y="535448"/>
                </a:lnTo>
                <a:lnTo>
                  <a:pt x="97922" y="240454"/>
                </a:lnTo>
                <a:lnTo>
                  <a:pt x="0" y="18"/>
                </a:lnTo>
                <a:lnTo>
                  <a:pt x="9764" y="8769"/>
                </a:lnTo>
                <a:cubicBezTo>
                  <a:pt x="271994" y="217182"/>
                  <a:pt x="783432" y="358663"/>
                  <a:pt x="1371407" y="358663"/>
                </a:cubicBezTo>
                <a:cubicBezTo>
                  <a:pt x="1959383" y="358663"/>
                  <a:pt x="2470821" y="217182"/>
                  <a:pt x="2733050" y="8768"/>
                </a:cubicBezTo>
                <a:lnTo>
                  <a:pt x="2742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56">
            <a:extLst>
              <a:ext uri="{FF2B5EF4-FFF2-40B4-BE49-F238E27FC236}">
                <a16:creationId xmlns:a16="http://schemas.microsoft.com/office/drawing/2014/main" id="{5790AEC2-DFD2-47C4-B14E-62CA8EFF40B2}"/>
              </a:ext>
            </a:extLst>
          </p:cNvPr>
          <p:cNvSpPr/>
          <p:nvPr/>
        </p:nvSpPr>
        <p:spPr>
          <a:xfrm>
            <a:off x="3921751" y="1925512"/>
            <a:ext cx="4348498" cy="1404034"/>
          </a:xfrm>
          <a:custGeom>
            <a:avLst/>
            <a:gdLst>
              <a:gd name="connsiteX0" fmla="*/ 2174249 w 4348498"/>
              <a:gd name="connsiteY0" fmla="*/ 0 h 1404034"/>
              <a:gd name="connsiteX1" fmla="*/ 4348498 w 4348498"/>
              <a:gd name="connsiteY1" fmla="*/ 370843 h 1404034"/>
              <a:gd name="connsiteX2" fmla="*/ 4332580 w 4348498"/>
              <a:gd name="connsiteY2" fmla="*/ 397776 h 1404034"/>
              <a:gd name="connsiteX3" fmla="*/ 4348497 w 4348498"/>
              <a:gd name="connsiteY3" fmla="*/ 397776 h 1404034"/>
              <a:gd name="connsiteX4" fmla="*/ 4089939 w 4348498"/>
              <a:gd name="connsiteY4" fmla="*/ 1032634 h 1404034"/>
              <a:gd name="connsiteX5" fmla="*/ 4073046 w 4348498"/>
              <a:gd name="connsiteY5" fmla="*/ 1042589 h 1404034"/>
              <a:gd name="connsiteX6" fmla="*/ 2174243 w 4348498"/>
              <a:gd name="connsiteY6" fmla="*/ 1404034 h 1404034"/>
              <a:gd name="connsiteX7" fmla="*/ 275440 w 4348498"/>
              <a:gd name="connsiteY7" fmla="*/ 1042589 h 1404034"/>
              <a:gd name="connsiteX8" fmla="*/ 258563 w 4348498"/>
              <a:gd name="connsiteY8" fmla="*/ 1032643 h 1404034"/>
              <a:gd name="connsiteX9" fmla="*/ 1 w 4348498"/>
              <a:gd name="connsiteY9" fmla="*/ 397776 h 1404034"/>
              <a:gd name="connsiteX10" fmla="*/ 15919 w 4348498"/>
              <a:gd name="connsiteY10" fmla="*/ 397776 h 1404034"/>
              <a:gd name="connsiteX11" fmla="*/ 0 w 4348498"/>
              <a:gd name="connsiteY11" fmla="*/ 370843 h 1404034"/>
              <a:gd name="connsiteX12" fmla="*/ 2174249 w 4348498"/>
              <a:gd name="connsiteY12" fmla="*/ 0 h 140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8498" h="1404034">
                <a:moveTo>
                  <a:pt x="2174249" y="0"/>
                </a:moveTo>
                <a:cubicBezTo>
                  <a:pt x="3375054" y="0"/>
                  <a:pt x="4348498" y="166032"/>
                  <a:pt x="4348498" y="370843"/>
                </a:cubicBezTo>
                <a:lnTo>
                  <a:pt x="4332580" y="397776"/>
                </a:lnTo>
                <a:lnTo>
                  <a:pt x="4348497" y="397776"/>
                </a:lnTo>
                <a:lnTo>
                  <a:pt x="4089939" y="1032634"/>
                </a:lnTo>
                <a:lnTo>
                  <a:pt x="4073046" y="1042589"/>
                </a:lnTo>
                <a:cubicBezTo>
                  <a:pt x="3661539" y="1260659"/>
                  <a:pt x="2964659" y="1404034"/>
                  <a:pt x="2174243" y="1404034"/>
                </a:cubicBezTo>
                <a:cubicBezTo>
                  <a:pt x="1383828" y="1404034"/>
                  <a:pt x="686948" y="1260659"/>
                  <a:pt x="275440" y="1042589"/>
                </a:cubicBezTo>
                <a:lnTo>
                  <a:pt x="258563" y="1032643"/>
                </a:lnTo>
                <a:lnTo>
                  <a:pt x="1" y="397776"/>
                </a:lnTo>
                <a:lnTo>
                  <a:pt x="15919" y="397776"/>
                </a:lnTo>
                <a:lnTo>
                  <a:pt x="0" y="370843"/>
                </a:lnTo>
                <a:cubicBezTo>
                  <a:pt x="0" y="166032"/>
                  <a:pt x="973444" y="0"/>
                  <a:pt x="2174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29">
            <a:extLst>
              <a:ext uri="{FF2B5EF4-FFF2-40B4-BE49-F238E27FC236}">
                <a16:creationId xmlns:a16="http://schemas.microsoft.com/office/drawing/2014/main" id="{8C9D2F4C-6C50-4687-8694-4F0C23B8DD1B}"/>
              </a:ext>
            </a:extLst>
          </p:cNvPr>
          <p:cNvSpPr/>
          <p:nvPr/>
        </p:nvSpPr>
        <p:spPr>
          <a:xfrm>
            <a:off x="4458519" y="3641239"/>
            <a:ext cx="3274968" cy="1011954"/>
          </a:xfrm>
          <a:custGeom>
            <a:avLst/>
            <a:gdLst>
              <a:gd name="connsiteX0" fmla="*/ 3274968 w 3274968"/>
              <a:gd name="connsiteY0" fmla="*/ 0 h 1011954"/>
              <a:gd name="connsiteX1" fmla="*/ 3008902 w 3274968"/>
              <a:gd name="connsiteY1" fmla="*/ 653291 h 1011954"/>
              <a:gd name="connsiteX2" fmla="*/ 2999118 w 3274968"/>
              <a:gd name="connsiteY2" fmla="*/ 662059 h 1011954"/>
              <a:gd name="connsiteX3" fmla="*/ 1637475 w 3274968"/>
              <a:gd name="connsiteY3" fmla="*/ 1011954 h 1011954"/>
              <a:gd name="connsiteX4" fmla="*/ 275832 w 3274968"/>
              <a:gd name="connsiteY4" fmla="*/ 662060 h 1011954"/>
              <a:gd name="connsiteX5" fmla="*/ 266068 w 3274968"/>
              <a:gd name="connsiteY5" fmla="*/ 653309 h 1011954"/>
              <a:gd name="connsiteX6" fmla="*/ 0 w 3274968"/>
              <a:gd name="connsiteY6" fmla="*/ 13 h 1011954"/>
              <a:gd name="connsiteX7" fmla="*/ 58977 w 3274968"/>
              <a:gd name="connsiteY7" fmla="*/ 36312 h 1011954"/>
              <a:gd name="connsiteX8" fmla="*/ 1637473 w 3274968"/>
              <a:gd name="connsiteY8" fmla="*/ 350131 h 1011954"/>
              <a:gd name="connsiteX9" fmla="*/ 3215970 w 3274968"/>
              <a:gd name="connsiteY9" fmla="*/ 36312 h 1011954"/>
              <a:gd name="connsiteX10" fmla="*/ 3274968 w 3274968"/>
              <a:gd name="connsiteY10" fmla="*/ 0 h 10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4968" h="1011954">
                <a:moveTo>
                  <a:pt x="3274968" y="0"/>
                </a:moveTo>
                <a:lnTo>
                  <a:pt x="3008902" y="653291"/>
                </a:lnTo>
                <a:lnTo>
                  <a:pt x="2999118" y="662059"/>
                </a:lnTo>
                <a:cubicBezTo>
                  <a:pt x="2736889" y="870473"/>
                  <a:pt x="2225451" y="1011954"/>
                  <a:pt x="1637475" y="1011954"/>
                </a:cubicBezTo>
                <a:cubicBezTo>
                  <a:pt x="1049500" y="1011954"/>
                  <a:pt x="538062" y="870473"/>
                  <a:pt x="275832" y="662060"/>
                </a:cubicBezTo>
                <a:lnTo>
                  <a:pt x="266068" y="653309"/>
                </a:lnTo>
                <a:lnTo>
                  <a:pt x="0" y="13"/>
                </a:lnTo>
                <a:lnTo>
                  <a:pt x="58977" y="36312"/>
                </a:lnTo>
                <a:cubicBezTo>
                  <a:pt x="401068" y="225648"/>
                  <a:pt x="980392" y="350131"/>
                  <a:pt x="1637473" y="350131"/>
                </a:cubicBezTo>
                <a:cubicBezTo>
                  <a:pt x="2294554" y="350131"/>
                  <a:pt x="2873879" y="225648"/>
                  <a:pt x="3215970" y="36312"/>
                </a:cubicBezTo>
                <a:lnTo>
                  <a:pt x="32749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26">
            <a:extLst>
              <a:ext uri="{FF2B5EF4-FFF2-40B4-BE49-F238E27FC236}">
                <a16:creationId xmlns:a16="http://schemas.microsoft.com/office/drawing/2014/main" id="{1D34C256-76B6-43D1-A7FC-2D7A0E6C6C5B}"/>
              </a:ext>
            </a:extLst>
          </p:cNvPr>
          <p:cNvSpPr/>
          <p:nvPr/>
        </p:nvSpPr>
        <p:spPr>
          <a:xfrm>
            <a:off x="4822509" y="4534984"/>
            <a:ext cx="2351594" cy="1441852"/>
          </a:xfrm>
          <a:custGeom>
            <a:avLst/>
            <a:gdLst>
              <a:gd name="connsiteX0" fmla="*/ 0 w 2351594"/>
              <a:gd name="connsiteY0" fmla="*/ 0 h 1441852"/>
              <a:gd name="connsiteX1" fmla="*/ 128466 w 2351594"/>
              <a:gd name="connsiteY1" fmla="*/ 294994 h 1441852"/>
              <a:gd name="connsiteX2" fmla="*/ 137504 w 2351594"/>
              <a:gd name="connsiteY2" fmla="*/ 294994 h 1441852"/>
              <a:gd name="connsiteX3" fmla="*/ 1288001 w 2351594"/>
              <a:gd name="connsiteY3" fmla="*/ 780029 h 1441852"/>
              <a:gd name="connsiteX4" fmla="*/ 2348086 w 2351594"/>
              <a:gd name="connsiteY4" fmla="*/ 483792 h 1441852"/>
              <a:gd name="connsiteX5" fmla="*/ 2351594 w 2351594"/>
              <a:gd name="connsiteY5" fmla="*/ 479752 h 1441852"/>
              <a:gd name="connsiteX6" fmla="*/ 2112618 w 2351594"/>
              <a:gd name="connsiteY6" fmla="*/ 1066526 h 1441852"/>
              <a:gd name="connsiteX7" fmla="*/ 2106074 w 2351594"/>
              <a:gd name="connsiteY7" fmla="*/ 1066526 h 1441852"/>
              <a:gd name="connsiteX8" fmla="*/ 1273489 w 2351594"/>
              <a:gd name="connsiteY8" fmla="*/ 1441852 h 1441852"/>
              <a:gd name="connsiteX9" fmla="*/ 440904 w 2351594"/>
              <a:gd name="connsiteY9" fmla="*/ 1066526 h 1441852"/>
              <a:gd name="connsiteX10" fmla="*/ 434364 w 2351594"/>
              <a:gd name="connsiteY10" fmla="*/ 1066526 h 1441852"/>
              <a:gd name="connsiteX11" fmla="*/ 0 w 2351594"/>
              <a:gd name="connsiteY11" fmla="*/ 0 h 14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1594" h="1441852">
                <a:moveTo>
                  <a:pt x="0" y="0"/>
                </a:moveTo>
                <a:lnTo>
                  <a:pt x="128466" y="294994"/>
                </a:lnTo>
                <a:lnTo>
                  <a:pt x="137504" y="294994"/>
                </a:lnTo>
                <a:cubicBezTo>
                  <a:pt x="137504" y="562872"/>
                  <a:pt x="652599" y="780029"/>
                  <a:pt x="1288001" y="780029"/>
                </a:cubicBezTo>
                <a:cubicBezTo>
                  <a:pt x="1764553" y="780029"/>
                  <a:pt x="2173432" y="657878"/>
                  <a:pt x="2348086" y="483792"/>
                </a:cubicBezTo>
                <a:lnTo>
                  <a:pt x="2351594" y="479752"/>
                </a:lnTo>
                <a:lnTo>
                  <a:pt x="2112618" y="1066526"/>
                </a:lnTo>
                <a:lnTo>
                  <a:pt x="2106074" y="1066526"/>
                </a:lnTo>
                <a:cubicBezTo>
                  <a:pt x="2106074" y="1273813"/>
                  <a:pt x="1733313" y="1441852"/>
                  <a:pt x="1273489" y="1441852"/>
                </a:cubicBezTo>
                <a:cubicBezTo>
                  <a:pt x="813665" y="1441852"/>
                  <a:pt x="440904" y="1273813"/>
                  <a:pt x="440904" y="1066526"/>
                </a:cubicBezTo>
                <a:lnTo>
                  <a:pt x="434364" y="1066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55">
            <a:extLst>
              <a:ext uri="{FF2B5EF4-FFF2-40B4-BE49-F238E27FC236}">
                <a16:creationId xmlns:a16="http://schemas.microsoft.com/office/drawing/2014/main" id="{67F4C5B1-4631-4F0D-B3E8-EBB5E5C96D24}"/>
              </a:ext>
            </a:extLst>
          </p:cNvPr>
          <p:cNvSpPr/>
          <p:nvPr/>
        </p:nvSpPr>
        <p:spPr>
          <a:xfrm>
            <a:off x="4076333" y="2015081"/>
            <a:ext cx="4039334" cy="6889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945975A5-0B23-411E-AF99-3EAF69AEC5E5}"/>
              </a:ext>
            </a:extLst>
          </p:cNvPr>
          <p:cNvSpPr/>
          <p:nvPr/>
        </p:nvSpPr>
        <p:spPr>
          <a:xfrm flipH="1">
            <a:off x="5922147" y="4162523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3FE9DA31-30E7-47E3-A05F-44B4F526F057}"/>
              </a:ext>
            </a:extLst>
          </p:cNvPr>
          <p:cNvSpPr/>
          <p:nvPr/>
        </p:nvSpPr>
        <p:spPr>
          <a:xfrm rot="18805991">
            <a:off x="5938443" y="5510916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7C1F239C-716F-4766-9187-7037C8940F85}"/>
              </a:ext>
            </a:extLst>
          </p:cNvPr>
          <p:cNvSpPr>
            <a:spLocks noChangeAspect="1"/>
          </p:cNvSpPr>
          <p:nvPr/>
        </p:nvSpPr>
        <p:spPr>
          <a:xfrm rot="9900000">
            <a:off x="5925810" y="3502911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19227F0A-FB8B-45C1-8D18-36FBCB99307B}"/>
              </a:ext>
            </a:extLst>
          </p:cNvPr>
          <p:cNvSpPr/>
          <p:nvPr/>
        </p:nvSpPr>
        <p:spPr>
          <a:xfrm>
            <a:off x="5921686" y="485640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Donut 24">
            <a:extLst>
              <a:ext uri="{FF2B5EF4-FFF2-40B4-BE49-F238E27FC236}">
                <a16:creationId xmlns:a16="http://schemas.microsoft.com/office/drawing/2014/main" id="{24F9957B-F112-4449-B06C-E6BC116EC33D}"/>
              </a:ext>
            </a:extLst>
          </p:cNvPr>
          <p:cNvSpPr/>
          <p:nvPr/>
        </p:nvSpPr>
        <p:spPr>
          <a:xfrm>
            <a:off x="5899248" y="2814271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Freeform: Shape 39">
            <a:extLst>
              <a:ext uri="{FF2B5EF4-FFF2-40B4-BE49-F238E27FC236}">
                <a16:creationId xmlns:a16="http://schemas.microsoft.com/office/drawing/2014/main" id="{83B2DC84-AC8F-4D77-988B-84B04259F190}"/>
              </a:ext>
            </a:extLst>
          </p:cNvPr>
          <p:cNvSpPr/>
          <p:nvPr/>
        </p:nvSpPr>
        <p:spPr>
          <a:xfrm>
            <a:off x="0" y="5055330"/>
            <a:ext cx="5148359" cy="677537"/>
          </a:xfrm>
          <a:custGeom>
            <a:avLst/>
            <a:gdLst>
              <a:gd name="connsiteX0" fmla="*/ 0 w 5148359"/>
              <a:gd name="connsiteY0" fmla="*/ 0 h 677537"/>
              <a:gd name="connsiteX1" fmla="*/ 4856774 w 5148359"/>
              <a:gd name="connsiteY1" fmla="*/ 0 h 677537"/>
              <a:gd name="connsiteX2" fmla="*/ 5148359 w 5148359"/>
              <a:gd name="connsiteY2" fmla="*/ 677537 h 677537"/>
              <a:gd name="connsiteX3" fmla="*/ 0 w 5148359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8359" h="677537">
                <a:moveTo>
                  <a:pt x="0" y="0"/>
                </a:moveTo>
                <a:lnTo>
                  <a:pt x="4856774" y="0"/>
                </a:lnTo>
                <a:lnTo>
                  <a:pt x="5148359" y="677537"/>
                </a:lnTo>
                <a:lnTo>
                  <a:pt x="0" y="6775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38">
            <a:extLst>
              <a:ext uri="{FF2B5EF4-FFF2-40B4-BE49-F238E27FC236}">
                <a16:creationId xmlns:a16="http://schemas.microsoft.com/office/drawing/2014/main" id="{4E486D12-A5CE-46D6-AB31-AE1BD63FD498}"/>
              </a:ext>
            </a:extLst>
          </p:cNvPr>
          <p:cNvSpPr/>
          <p:nvPr/>
        </p:nvSpPr>
        <p:spPr>
          <a:xfrm>
            <a:off x="0" y="4380960"/>
            <a:ext cx="4853608" cy="677537"/>
          </a:xfrm>
          <a:custGeom>
            <a:avLst/>
            <a:gdLst>
              <a:gd name="connsiteX0" fmla="*/ 0 w 4853608"/>
              <a:gd name="connsiteY0" fmla="*/ 0 h 677537"/>
              <a:gd name="connsiteX1" fmla="*/ 4562023 w 4853608"/>
              <a:gd name="connsiteY1" fmla="*/ 0 h 677537"/>
              <a:gd name="connsiteX2" fmla="*/ 4853608 w 4853608"/>
              <a:gd name="connsiteY2" fmla="*/ 677537 h 677537"/>
              <a:gd name="connsiteX3" fmla="*/ 0 w 4853608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3608" h="677537">
                <a:moveTo>
                  <a:pt x="0" y="0"/>
                </a:moveTo>
                <a:lnTo>
                  <a:pt x="4562023" y="0"/>
                </a:lnTo>
                <a:lnTo>
                  <a:pt x="4853608" y="677537"/>
                </a:lnTo>
                <a:lnTo>
                  <a:pt x="0" y="6775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37">
            <a:extLst>
              <a:ext uri="{FF2B5EF4-FFF2-40B4-BE49-F238E27FC236}">
                <a16:creationId xmlns:a16="http://schemas.microsoft.com/office/drawing/2014/main" id="{C4C9248A-E63D-44AE-892E-042C28DE9436}"/>
              </a:ext>
            </a:extLst>
          </p:cNvPr>
          <p:cNvSpPr/>
          <p:nvPr/>
        </p:nvSpPr>
        <p:spPr>
          <a:xfrm>
            <a:off x="0" y="3706591"/>
            <a:ext cx="4558857" cy="677537"/>
          </a:xfrm>
          <a:custGeom>
            <a:avLst/>
            <a:gdLst>
              <a:gd name="connsiteX0" fmla="*/ 0 w 4558857"/>
              <a:gd name="connsiteY0" fmla="*/ 0 h 677537"/>
              <a:gd name="connsiteX1" fmla="*/ 4267272 w 4558857"/>
              <a:gd name="connsiteY1" fmla="*/ 0 h 677537"/>
              <a:gd name="connsiteX2" fmla="*/ 4558857 w 4558857"/>
              <a:gd name="connsiteY2" fmla="*/ 677537 h 677537"/>
              <a:gd name="connsiteX3" fmla="*/ 0 w 4558857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8857" h="677537">
                <a:moveTo>
                  <a:pt x="0" y="0"/>
                </a:moveTo>
                <a:lnTo>
                  <a:pt x="4267272" y="0"/>
                </a:lnTo>
                <a:lnTo>
                  <a:pt x="4558857" y="677537"/>
                </a:lnTo>
                <a:lnTo>
                  <a:pt x="0" y="6775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36">
            <a:extLst>
              <a:ext uri="{FF2B5EF4-FFF2-40B4-BE49-F238E27FC236}">
                <a16:creationId xmlns:a16="http://schemas.microsoft.com/office/drawing/2014/main" id="{A39CE750-E83D-4226-84BB-377C47F0D417}"/>
              </a:ext>
            </a:extLst>
          </p:cNvPr>
          <p:cNvSpPr/>
          <p:nvPr/>
        </p:nvSpPr>
        <p:spPr>
          <a:xfrm>
            <a:off x="0" y="3032221"/>
            <a:ext cx="4264106" cy="677537"/>
          </a:xfrm>
          <a:custGeom>
            <a:avLst/>
            <a:gdLst>
              <a:gd name="connsiteX0" fmla="*/ 0 w 4264106"/>
              <a:gd name="connsiteY0" fmla="*/ 0 h 677537"/>
              <a:gd name="connsiteX1" fmla="*/ 3972521 w 4264106"/>
              <a:gd name="connsiteY1" fmla="*/ 0 h 677537"/>
              <a:gd name="connsiteX2" fmla="*/ 4264106 w 4264106"/>
              <a:gd name="connsiteY2" fmla="*/ 677537 h 677537"/>
              <a:gd name="connsiteX3" fmla="*/ 0 w 4264106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106" h="677537">
                <a:moveTo>
                  <a:pt x="0" y="0"/>
                </a:moveTo>
                <a:lnTo>
                  <a:pt x="3972521" y="0"/>
                </a:lnTo>
                <a:lnTo>
                  <a:pt x="4264106" y="677537"/>
                </a:lnTo>
                <a:lnTo>
                  <a:pt x="0" y="677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35">
            <a:extLst>
              <a:ext uri="{FF2B5EF4-FFF2-40B4-BE49-F238E27FC236}">
                <a16:creationId xmlns:a16="http://schemas.microsoft.com/office/drawing/2014/main" id="{42468C3E-7AA9-49FB-981A-4739B22F09B7}"/>
              </a:ext>
            </a:extLst>
          </p:cNvPr>
          <p:cNvSpPr/>
          <p:nvPr/>
        </p:nvSpPr>
        <p:spPr>
          <a:xfrm>
            <a:off x="0" y="2358196"/>
            <a:ext cx="3969355" cy="677537"/>
          </a:xfrm>
          <a:custGeom>
            <a:avLst/>
            <a:gdLst>
              <a:gd name="connsiteX0" fmla="*/ 0 w 3969355"/>
              <a:gd name="connsiteY0" fmla="*/ 0 h 677537"/>
              <a:gd name="connsiteX1" fmla="*/ 3677770 w 3969355"/>
              <a:gd name="connsiteY1" fmla="*/ 0 h 677537"/>
              <a:gd name="connsiteX2" fmla="*/ 3969355 w 3969355"/>
              <a:gd name="connsiteY2" fmla="*/ 677537 h 677537"/>
              <a:gd name="connsiteX3" fmla="*/ 0 w 3969355"/>
              <a:gd name="connsiteY3" fmla="*/ 677537 h 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355" h="677537">
                <a:moveTo>
                  <a:pt x="0" y="0"/>
                </a:moveTo>
                <a:lnTo>
                  <a:pt x="3677770" y="0"/>
                </a:lnTo>
                <a:lnTo>
                  <a:pt x="3969355" y="677537"/>
                </a:lnTo>
                <a:lnTo>
                  <a:pt x="0" y="6775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F623E8-8CF1-43F8-924D-78FE209130FC}"/>
              </a:ext>
            </a:extLst>
          </p:cNvPr>
          <p:cNvSpPr txBox="1"/>
          <p:nvPr/>
        </p:nvSpPr>
        <p:spPr>
          <a:xfrm>
            <a:off x="1211683" y="253402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E8078F-E414-4E59-9D85-B007F8B305E3}"/>
              </a:ext>
            </a:extLst>
          </p:cNvPr>
          <p:cNvSpPr txBox="1"/>
          <p:nvPr/>
        </p:nvSpPr>
        <p:spPr>
          <a:xfrm>
            <a:off x="1507344" y="3210570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A2CB4B-8CE1-40E7-A8FD-A6965F6B5E34}"/>
              </a:ext>
            </a:extLst>
          </p:cNvPr>
          <p:cNvSpPr txBox="1"/>
          <p:nvPr/>
        </p:nvSpPr>
        <p:spPr>
          <a:xfrm>
            <a:off x="1803005" y="3887117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524A01-F57D-4C02-A7EF-83E5C5AEAD78}"/>
              </a:ext>
            </a:extLst>
          </p:cNvPr>
          <p:cNvSpPr txBox="1"/>
          <p:nvPr/>
        </p:nvSpPr>
        <p:spPr>
          <a:xfrm>
            <a:off x="2098666" y="4563664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1DECCE-0157-4D2F-96A1-6C8FC2221E08}"/>
              </a:ext>
            </a:extLst>
          </p:cNvPr>
          <p:cNvSpPr txBox="1"/>
          <p:nvPr/>
        </p:nvSpPr>
        <p:spPr>
          <a:xfrm>
            <a:off x="2394327" y="5240210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70ADD3-F9C0-42B4-B913-81E06B1EC34E}"/>
              </a:ext>
            </a:extLst>
          </p:cNvPr>
          <p:cNvSpPr txBox="1"/>
          <p:nvPr/>
        </p:nvSpPr>
        <p:spPr>
          <a:xfrm>
            <a:off x="8289895" y="5218344"/>
            <a:ext cx="3440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DC4717-3A56-470F-84F9-9CA87A88108D}"/>
              </a:ext>
            </a:extLst>
          </p:cNvPr>
          <p:cNvSpPr txBox="1"/>
          <p:nvPr/>
        </p:nvSpPr>
        <p:spPr>
          <a:xfrm>
            <a:off x="8289895" y="3856613"/>
            <a:ext cx="3440068" cy="66870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Massive Flow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66" name="Straight Connector 21">
            <a:extLst>
              <a:ext uri="{FF2B5EF4-FFF2-40B4-BE49-F238E27FC236}">
                <a16:creationId xmlns:a16="http://schemas.microsoft.com/office/drawing/2014/main" id="{6813D9EE-8875-4C41-81E6-58E6C498ECC5}"/>
              </a:ext>
            </a:extLst>
          </p:cNvPr>
          <p:cNvCxnSpPr>
            <a:cxnSpLocks/>
          </p:cNvCxnSpPr>
          <p:nvPr/>
        </p:nvCxnSpPr>
        <p:spPr>
          <a:xfrm flipV="1">
            <a:off x="8289895" y="4715642"/>
            <a:ext cx="3401002" cy="13828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260E45D-33F1-4707-94EA-765AF8B7FC3D}"/>
              </a:ext>
            </a:extLst>
          </p:cNvPr>
          <p:cNvSpPr txBox="1"/>
          <p:nvPr/>
        </p:nvSpPr>
        <p:spPr>
          <a:xfrm>
            <a:off x="8289895" y="4910568"/>
            <a:ext cx="344006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1FE0BC-2510-4458-9725-22E9F5B81A62}"/>
              </a:ext>
            </a:extLst>
          </p:cNvPr>
          <p:cNvSpPr txBox="1"/>
          <p:nvPr/>
        </p:nvSpPr>
        <p:spPr>
          <a:xfrm>
            <a:off x="8289895" y="3298070"/>
            <a:ext cx="3440068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440870F-B4F0-41E0-9651-E4633C091416}"/>
              </a:ext>
            </a:extLst>
          </p:cNvPr>
          <p:cNvGrpSpPr/>
          <p:nvPr/>
        </p:nvGrpSpPr>
        <p:grpSpPr>
          <a:xfrm>
            <a:off x="5365398" y="2087418"/>
            <a:ext cx="1461204" cy="1027544"/>
            <a:chOff x="6003247" y="1497779"/>
            <a:chExt cx="1062527" cy="747190"/>
          </a:xfrm>
          <a:solidFill>
            <a:schemeClr val="bg1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8475D8-7728-46EA-80BC-85210F103FB7}"/>
                </a:ext>
              </a:extLst>
            </p:cNvPr>
            <p:cNvSpPr txBox="1"/>
            <p:nvPr/>
          </p:nvSpPr>
          <p:spPr>
            <a:xfrm>
              <a:off x="6068105" y="1497779"/>
              <a:ext cx="932810" cy="389905"/>
            </a:xfrm>
            <a:custGeom>
              <a:avLst/>
              <a:gdLst/>
              <a:ahLst/>
              <a:cxnLst/>
              <a:rect l="l" t="t" r="r" b="b"/>
              <a:pathLst>
                <a:path w="725333" h="303182">
                  <a:moveTo>
                    <a:pt x="91395" y="175790"/>
                  </a:moveTo>
                  <a:lnTo>
                    <a:pt x="91395" y="235186"/>
                  </a:lnTo>
                  <a:lnTo>
                    <a:pt x="137592" y="235186"/>
                  </a:lnTo>
                  <a:cubicBezTo>
                    <a:pt x="153191" y="235186"/>
                    <a:pt x="164190" y="232419"/>
                    <a:pt x="170590" y="226886"/>
                  </a:cubicBezTo>
                  <a:cubicBezTo>
                    <a:pt x="176990" y="221353"/>
                    <a:pt x="180189" y="213921"/>
                    <a:pt x="180189" y="204588"/>
                  </a:cubicBezTo>
                  <a:cubicBezTo>
                    <a:pt x="180189" y="195922"/>
                    <a:pt x="177023" y="188955"/>
                    <a:pt x="170690" y="183689"/>
                  </a:cubicBezTo>
                  <a:cubicBezTo>
                    <a:pt x="164357" y="178423"/>
                    <a:pt x="153258" y="175790"/>
                    <a:pt x="137392" y="175790"/>
                  </a:cubicBezTo>
                  <a:close/>
                  <a:moveTo>
                    <a:pt x="91395" y="64396"/>
                  </a:moveTo>
                  <a:lnTo>
                    <a:pt x="91395" y="119993"/>
                  </a:lnTo>
                  <a:lnTo>
                    <a:pt x="130792" y="119993"/>
                  </a:lnTo>
                  <a:cubicBezTo>
                    <a:pt x="144925" y="119993"/>
                    <a:pt x="154758" y="117560"/>
                    <a:pt x="160291" y="112693"/>
                  </a:cubicBezTo>
                  <a:cubicBezTo>
                    <a:pt x="165824" y="107827"/>
                    <a:pt x="168590" y="100794"/>
                    <a:pt x="168590" y="91595"/>
                  </a:cubicBezTo>
                  <a:cubicBezTo>
                    <a:pt x="168590" y="83062"/>
                    <a:pt x="165824" y="76396"/>
                    <a:pt x="160291" y="71596"/>
                  </a:cubicBezTo>
                  <a:cubicBezTo>
                    <a:pt x="154758" y="66796"/>
                    <a:pt x="145125" y="64396"/>
                    <a:pt x="131392" y="64396"/>
                  </a:cubicBezTo>
                  <a:close/>
                  <a:moveTo>
                    <a:pt x="298675" y="5000"/>
                  </a:moveTo>
                  <a:lnTo>
                    <a:pt x="389470" y="5000"/>
                  </a:lnTo>
                  <a:lnTo>
                    <a:pt x="389470" y="298182"/>
                  </a:lnTo>
                  <a:lnTo>
                    <a:pt x="298675" y="298182"/>
                  </a:lnTo>
                  <a:close/>
                  <a:moveTo>
                    <a:pt x="0" y="5000"/>
                  </a:moveTo>
                  <a:lnTo>
                    <a:pt x="169590" y="5000"/>
                  </a:lnTo>
                  <a:cubicBezTo>
                    <a:pt x="197855" y="5000"/>
                    <a:pt x="219554" y="12000"/>
                    <a:pt x="234686" y="25999"/>
                  </a:cubicBezTo>
                  <a:cubicBezTo>
                    <a:pt x="249818" y="39998"/>
                    <a:pt x="257385" y="57330"/>
                    <a:pt x="257385" y="77996"/>
                  </a:cubicBezTo>
                  <a:cubicBezTo>
                    <a:pt x="257385" y="95328"/>
                    <a:pt x="251985" y="110194"/>
                    <a:pt x="241186" y="122593"/>
                  </a:cubicBezTo>
                  <a:cubicBezTo>
                    <a:pt x="233986" y="130859"/>
                    <a:pt x="223453" y="137392"/>
                    <a:pt x="209588" y="142192"/>
                  </a:cubicBezTo>
                  <a:cubicBezTo>
                    <a:pt x="230653" y="147258"/>
                    <a:pt x="246152" y="155957"/>
                    <a:pt x="256085" y="168290"/>
                  </a:cubicBezTo>
                  <a:cubicBezTo>
                    <a:pt x="266017" y="180623"/>
                    <a:pt x="270984" y="196122"/>
                    <a:pt x="270984" y="214787"/>
                  </a:cubicBezTo>
                  <a:cubicBezTo>
                    <a:pt x="270984" y="229986"/>
                    <a:pt x="267451" y="243652"/>
                    <a:pt x="260384" y="255785"/>
                  </a:cubicBezTo>
                  <a:cubicBezTo>
                    <a:pt x="253318" y="267917"/>
                    <a:pt x="243652" y="277517"/>
                    <a:pt x="231386" y="284583"/>
                  </a:cubicBezTo>
                  <a:cubicBezTo>
                    <a:pt x="223787" y="288983"/>
                    <a:pt x="212321" y="292182"/>
                    <a:pt x="196988" y="294182"/>
                  </a:cubicBezTo>
                  <a:cubicBezTo>
                    <a:pt x="176590" y="296849"/>
                    <a:pt x="163057" y="298182"/>
                    <a:pt x="156391" y="298182"/>
                  </a:cubicBezTo>
                  <a:lnTo>
                    <a:pt x="0" y="298182"/>
                  </a:lnTo>
                  <a:close/>
                  <a:moveTo>
                    <a:pt x="584741" y="0"/>
                  </a:moveTo>
                  <a:cubicBezTo>
                    <a:pt x="617139" y="0"/>
                    <a:pt x="641371" y="2933"/>
                    <a:pt x="657437" y="8800"/>
                  </a:cubicBezTo>
                  <a:cubicBezTo>
                    <a:pt x="673503" y="14666"/>
                    <a:pt x="686835" y="23766"/>
                    <a:pt x="697435" y="36098"/>
                  </a:cubicBezTo>
                  <a:cubicBezTo>
                    <a:pt x="708034" y="48431"/>
                    <a:pt x="716000" y="64063"/>
                    <a:pt x="721333" y="82995"/>
                  </a:cubicBezTo>
                  <a:lnTo>
                    <a:pt x="633938" y="98594"/>
                  </a:lnTo>
                  <a:cubicBezTo>
                    <a:pt x="630339" y="87528"/>
                    <a:pt x="624239" y="79062"/>
                    <a:pt x="615640" y="73196"/>
                  </a:cubicBezTo>
                  <a:cubicBezTo>
                    <a:pt x="607040" y="67329"/>
                    <a:pt x="596074" y="64396"/>
                    <a:pt x="582742" y="64396"/>
                  </a:cubicBezTo>
                  <a:cubicBezTo>
                    <a:pt x="562876" y="64396"/>
                    <a:pt x="547044" y="71296"/>
                    <a:pt x="535244" y="85095"/>
                  </a:cubicBezTo>
                  <a:cubicBezTo>
                    <a:pt x="523445" y="98894"/>
                    <a:pt x="517546" y="120726"/>
                    <a:pt x="517546" y="150591"/>
                  </a:cubicBezTo>
                  <a:cubicBezTo>
                    <a:pt x="517546" y="182323"/>
                    <a:pt x="523512" y="204988"/>
                    <a:pt x="535444" y="218587"/>
                  </a:cubicBezTo>
                  <a:cubicBezTo>
                    <a:pt x="547377" y="232186"/>
                    <a:pt x="564009" y="238986"/>
                    <a:pt x="585341" y="238986"/>
                  </a:cubicBezTo>
                  <a:cubicBezTo>
                    <a:pt x="595474" y="238986"/>
                    <a:pt x="605140" y="237519"/>
                    <a:pt x="614340" y="234586"/>
                  </a:cubicBezTo>
                  <a:cubicBezTo>
                    <a:pt x="623539" y="231653"/>
                    <a:pt x="634072" y="226653"/>
                    <a:pt x="645938" y="219587"/>
                  </a:cubicBezTo>
                  <a:lnTo>
                    <a:pt x="645938" y="191989"/>
                  </a:lnTo>
                  <a:lnTo>
                    <a:pt x="585341" y="191989"/>
                  </a:lnTo>
                  <a:lnTo>
                    <a:pt x="585341" y="130992"/>
                  </a:lnTo>
                  <a:lnTo>
                    <a:pt x="725333" y="130992"/>
                  </a:lnTo>
                  <a:lnTo>
                    <a:pt x="725333" y="255985"/>
                  </a:lnTo>
                  <a:cubicBezTo>
                    <a:pt x="698534" y="274250"/>
                    <a:pt x="674836" y="286683"/>
                    <a:pt x="654237" y="293282"/>
                  </a:cubicBezTo>
                  <a:cubicBezTo>
                    <a:pt x="633638" y="299882"/>
                    <a:pt x="609207" y="303182"/>
                    <a:pt x="580942" y="303182"/>
                  </a:cubicBezTo>
                  <a:cubicBezTo>
                    <a:pt x="546144" y="303182"/>
                    <a:pt x="517779" y="297249"/>
                    <a:pt x="495847" y="285383"/>
                  </a:cubicBezTo>
                  <a:cubicBezTo>
                    <a:pt x="473915" y="273517"/>
                    <a:pt x="456916" y="255851"/>
                    <a:pt x="444850" y="232386"/>
                  </a:cubicBezTo>
                  <a:cubicBezTo>
                    <a:pt x="432784" y="208921"/>
                    <a:pt x="426751" y="181989"/>
                    <a:pt x="426751" y="151591"/>
                  </a:cubicBezTo>
                  <a:cubicBezTo>
                    <a:pt x="426751" y="119593"/>
                    <a:pt x="433351" y="91761"/>
                    <a:pt x="446550" y="68096"/>
                  </a:cubicBezTo>
                  <a:cubicBezTo>
                    <a:pt x="459749" y="44431"/>
                    <a:pt x="479081" y="26465"/>
                    <a:pt x="504546" y="14199"/>
                  </a:cubicBezTo>
                  <a:cubicBezTo>
                    <a:pt x="524412" y="4733"/>
                    <a:pt x="551143" y="0"/>
                    <a:pt x="58474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9137F7-CD92-4C21-AFFF-DAF62833CE0C}"/>
                </a:ext>
              </a:extLst>
            </p:cNvPr>
            <p:cNvSpPr txBox="1"/>
            <p:nvPr/>
          </p:nvSpPr>
          <p:spPr>
            <a:xfrm>
              <a:off x="6003247" y="1956306"/>
              <a:ext cx="1062527" cy="288663"/>
            </a:xfrm>
            <a:custGeom>
              <a:avLst/>
              <a:gdLst/>
              <a:ahLst/>
              <a:cxnLst/>
              <a:rect l="l" t="t" r="r" b="b"/>
              <a:pathLst>
                <a:path w="1079158" h="293182">
                  <a:moveTo>
                    <a:pt x="918467" y="75995"/>
                  </a:moveTo>
                  <a:lnTo>
                    <a:pt x="886444" y="181389"/>
                  </a:lnTo>
                  <a:lnTo>
                    <a:pt x="950828" y="181389"/>
                  </a:lnTo>
                  <a:close/>
                  <a:moveTo>
                    <a:pt x="404117" y="75995"/>
                  </a:moveTo>
                  <a:lnTo>
                    <a:pt x="372094" y="181389"/>
                  </a:lnTo>
                  <a:lnTo>
                    <a:pt x="436478" y="181389"/>
                  </a:lnTo>
                  <a:close/>
                  <a:moveTo>
                    <a:pt x="90595" y="66396"/>
                  </a:moveTo>
                  <a:lnTo>
                    <a:pt x="90595" y="226586"/>
                  </a:lnTo>
                  <a:lnTo>
                    <a:pt x="112793" y="226586"/>
                  </a:lnTo>
                  <a:cubicBezTo>
                    <a:pt x="131726" y="226586"/>
                    <a:pt x="145191" y="224486"/>
                    <a:pt x="153191" y="220287"/>
                  </a:cubicBezTo>
                  <a:cubicBezTo>
                    <a:pt x="161190" y="216087"/>
                    <a:pt x="167457" y="208754"/>
                    <a:pt x="171990" y="198288"/>
                  </a:cubicBezTo>
                  <a:cubicBezTo>
                    <a:pt x="176523" y="187822"/>
                    <a:pt x="178789" y="170856"/>
                    <a:pt x="178789" y="147391"/>
                  </a:cubicBezTo>
                  <a:cubicBezTo>
                    <a:pt x="178789" y="116326"/>
                    <a:pt x="173723" y="95061"/>
                    <a:pt x="163590" y="83595"/>
                  </a:cubicBezTo>
                  <a:cubicBezTo>
                    <a:pt x="153458" y="72129"/>
                    <a:pt x="136659" y="66396"/>
                    <a:pt x="113193" y="66396"/>
                  </a:cubicBezTo>
                  <a:close/>
                  <a:moveTo>
                    <a:pt x="870170" y="0"/>
                  </a:moveTo>
                  <a:lnTo>
                    <a:pt x="968989" y="0"/>
                  </a:lnTo>
                  <a:lnTo>
                    <a:pt x="1079158" y="293182"/>
                  </a:lnTo>
                  <a:lnTo>
                    <a:pt x="984288" y="293182"/>
                  </a:lnTo>
                  <a:lnTo>
                    <a:pt x="969621" y="244785"/>
                  </a:lnTo>
                  <a:lnTo>
                    <a:pt x="866768" y="244785"/>
                  </a:lnTo>
                  <a:lnTo>
                    <a:pt x="852478" y="293182"/>
                  </a:lnTo>
                  <a:lnTo>
                    <a:pt x="759977" y="293182"/>
                  </a:lnTo>
                  <a:close/>
                  <a:moveTo>
                    <a:pt x="521127" y="0"/>
                  </a:moveTo>
                  <a:lnTo>
                    <a:pt x="796510" y="0"/>
                  </a:lnTo>
                  <a:lnTo>
                    <a:pt x="796510" y="72396"/>
                  </a:lnTo>
                  <a:lnTo>
                    <a:pt x="704115" y="72396"/>
                  </a:lnTo>
                  <a:lnTo>
                    <a:pt x="704115" y="293182"/>
                  </a:lnTo>
                  <a:lnTo>
                    <a:pt x="613521" y="293182"/>
                  </a:lnTo>
                  <a:lnTo>
                    <a:pt x="613521" y="72396"/>
                  </a:lnTo>
                  <a:lnTo>
                    <a:pt x="521127" y="72396"/>
                  </a:lnTo>
                  <a:close/>
                  <a:moveTo>
                    <a:pt x="355820" y="0"/>
                  </a:moveTo>
                  <a:lnTo>
                    <a:pt x="454639" y="0"/>
                  </a:lnTo>
                  <a:lnTo>
                    <a:pt x="564808" y="293182"/>
                  </a:lnTo>
                  <a:lnTo>
                    <a:pt x="469938" y="293182"/>
                  </a:lnTo>
                  <a:lnTo>
                    <a:pt x="455271" y="244785"/>
                  </a:lnTo>
                  <a:lnTo>
                    <a:pt x="352417" y="244785"/>
                  </a:lnTo>
                  <a:lnTo>
                    <a:pt x="338128" y="293182"/>
                  </a:lnTo>
                  <a:lnTo>
                    <a:pt x="245627" y="293182"/>
                  </a:lnTo>
                  <a:close/>
                  <a:moveTo>
                    <a:pt x="0" y="0"/>
                  </a:moveTo>
                  <a:lnTo>
                    <a:pt x="134592" y="0"/>
                  </a:lnTo>
                  <a:cubicBezTo>
                    <a:pt x="161124" y="0"/>
                    <a:pt x="182556" y="3600"/>
                    <a:pt x="198888" y="10799"/>
                  </a:cubicBezTo>
                  <a:cubicBezTo>
                    <a:pt x="215220" y="17999"/>
                    <a:pt x="228720" y="28332"/>
                    <a:pt x="239386" y="41798"/>
                  </a:cubicBezTo>
                  <a:cubicBezTo>
                    <a:pt x="250052" y="55263"/>
                    <a:pt x="257785" y="70929"/>
                    <a:pt x="262584" y="88795"/>
                  </a:cubicBezTo>
                  <a:cubicBezTo>
                    <a:pt x="267384" y="106660"/>
                    <a:pt x="269784" y="125592"/>
                    <a:pt x="269784" y="145591"/>
                  </a:cubicBezTo>
                  <a:cubicBezTo>
                    <a:pt x="269784" y="176923"/>
                    <a:pt x="266217" y="201221"/>
                    <a:pt x="259084" y="218487"/>
                  </a:cubicBezTo>
                  <a:cubicBezTo>
                    <a:pt x="251952" y="235752"/>
                    <a:pt x="242052" y="250218"/>
                    <a:pt x="229386" y="261884"/>
                  </a:cubicBezTo>
                  <a:cubicBezTo>
                    <a:pt x="216720" y="273550"/>
                    <a:pt x="203121" y="281316"/>
                    <a:pt x="188589" y="285183"/>
                  </a:cubicBezTo>
                  <a:cubicBezTo>
                    <a:pt x="168723" y="290516"/>
                    <a:pt x="150724" y="293182"/>
                    <a:pt x="134592" y="293182"/>
                  </a:cubicBezTo>
                  <a:lnTo>
                    <a:pt x="0" y="2931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FF65CF-C435-46DE-A5FF-5CA5D9D3D14D}"/>
              </a:ext>
            </a:extLst>
          </p:cNvPr>
          <p:cNvSpPr txBox="1"/>
          <p:nvPr/>
        </p:nvSpPr>
        <p:spPr>
          <a:xfrm>
            <a:off x="534529" y="95240"/>
            <a:ext cx="70199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D1736-A8A2-45C6-8B14-EA1906AB8C2F}"/>
              </a:ext>
            </a:extLst>
          </p:cNvPr>
          <p:cNvSpPr txBox="1"/>
          <p:nvPr/>
        </p:nvSpPr>
        <p:spPr>
          <a:xfrm>
            <a:off x="452524" y="5414214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DE178-77DA-450C-8345-2C80CDA97597}"/>
              </a:ext>
            </a:extLst>
          </p:cNvPr>
          <p:cNvSpPr txBox="1"/>
          <p:nvPr/>
        </p:nvSpPr>
        <p:spPr>
          <a:xfrm>
            <a:off x="452524" y="4996400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93AD0-532B-42E3-9A09-A90194BE1140}"/>
              </a:ext>
            </a:extLst>
          </p:cNvPr>
          <p:cNvSpPr txBox="1"/>
          <p:nvPr/>
        </p:nvSpPr>
        <p:spPr>
          <a:xfrm>
            <a:off x="526412" y="5807268"/>
            <a:ext cx="409177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2DDDD-A220-4156-AD53-EB04D4B9E34D}"/>
              </a:ext>
            </a:extLst>
          </p:cNvPr>
          <p:cNvSpPr txBox="1"/>
          <p:nvPr/>
        </p:nvSpPr>
        <p:spPr>
          <a:xfrm>
            <a:off x="5550186" y="5068604"/>
            <a:ext cx="6115402" cy="1384995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8F81A-25BD-4740-9144-3EE2201D3C4A}"/>
              </a:ext>
            </a:extLst>
          </p:cNvPr>
          <p:cNvSpPr txBox="1"/>
          <p:nvPr/>
        </p:nvSpPr>
        <p:spPr>
          <a:xfrm>
            <a:off x="424873" y="123269"/>
            <a:ext cx="307570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AAC15688-7942-4479-9414-E97165F78150}"/>
              </a:ext>
            </a:extLst>
          </p:cNvPr>
          <p:cNvGrpSpPr/>
          <p:nvPr/>
        </p:nvGrpSpPr>
        <p:grpSpPr>
          <a:xfrm>
            <a:off x="4822041" y="868428"/>
            <a:ext cx="6391247" cy="1286087"/>
            <a:chOff x="4780729" y="1350371"/>
            <a:chExt cx="6391247" cy="1286087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5A30945-77C9-491E-AF63-D31A220D1F83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Pentagon 1">
              <a:extLst>
                <a:ext uri="{FF2B5EF4-FFF2-40B4-BE49-F238E27FC236}">
                  <a16:creationId xmlns:a16="http://schemas.microsoft.com/office/drawing/2014/main" id="{B4A5530B-46B5-4722-AA2E-2BFA69346C3E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FDEFEC7C-8BEB-4DD6-AA07-46D41FCF2CE8}"/>
                </a:ext>
              </a:extLst>
            </p:cNvPr>
            <p:cNvGrpSpPr/>
            <p:nvPr/>
          </p:nvGrpSpPr>
          <p:grpSpPr>
            <a:xfrm>
              <a:off x="5733303" y="2097427"/>
              <a:ext cx="5230444" cy="492845"/>
              <a:chOff x="6417575" y="2011204"/>
              <a:chExt cx="2232250" cy="47199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26FB05-D780-414C-AE9A-3EE9240ECB15}"/>
                  </a:ext>
                </a:extLst>
              </p:cNvPr>
              <p:cNvSpPr txBox="1"/>
              <p:nvPr/>
            </p:nvSpPr>
            <p:spPr>
              <a:xfrm>
                <a:off x="6417576" y="2217917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8E84A0-1577-4D31-90FA-02D538485FB5}"/>
                  </a:ext>
                </a:extLst>
              </p:cNvPr>
              <p:cNvSpPr txBox="1"/>
              <p:nvPr/>
            </p:nvSpPr>
            <p:spPr>
              <a:xfrm>
                <a:off x="6417575" y="2011204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Parallelogram 7">
              <a:extLst>
                <a:ext uri="{FF2B5EF4-FFF2-40B4-BE49-F238E27FC236}">
                  <a16:creationId xmlns:a16="http://schemas.microsoft.com/office/drawing/2014/main" id="{54A896F7-DB45-49CE-B21E-DE50BB157C9D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B0394B-CB07-4C1C-9407-A77A2F6015DD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3842978-8E53-49CB-9F79-15B09FFF2644}"/>
              </a:ext>
            </a:extLst>
          </p:cNvPr>
          <p:cNvGrpSpPr/>
          <p:nvPr/>
        </p:nvGrpSpPr>
        <p:grpSpPr>
          <a:xfrm>
            <a:off x="4822040" y="2200700"/>
            <a:ext cx="6391247" cy="1286087"/>
            <a:chOff x="4780729" y="1350371"/>
            <a:chExt cx="6391247" cy="1286087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1EECAA8E-7F23-492E-8207-A6C5008EC077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Pentagon 13">
              <a:extLst>
                <a:ext uri="{FF2B5EF4-FFF2-40B4-BE49-F238E27FC236}">
                  <a16:creationId xmlns:a16="http://schemas.microsoft.com/office/drawing/2014/main" id="{C4FF4E2C-0A26-442B-90BA-9173280EA374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0D8BAD5D-A80E-45D4-8C6E-99B7E84DABFA}"/>
                </a:ext>
              </a:extLst>
            </p:cNvPr>
            <p:cNvGrpSpPr/>
            <p:nvPr/>
          </p:nvGrpSpPr>
          <p:grpSpPr>
            <a:xfrm>
              <a:off x="5733303" y="2097427"/>
              <a:ext cx="5230444" cy="492845"/>
              <a:chOff x="6417575" y="2011204"/>
              <a:chExt cx="2232250" cy="47199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77B964-A2E2-4E2F-A144-97505D8DD6D4}"/>
                  </a:ext>
                </a:extLst>
              </p:cNvPr>
              <p:cNvSpPr txBox="1"/>
              <p:nvPr/>
            </p:nvSpPr>
            <p:spPr>
              <a:xfrm>
                <a:off x="6417576" y="2217917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F25066-96C8-4A38-9DB9-929B1011A8EB}"/>
                  </a:ext>
                </a:extLst>
              </p:cNvPr>
              <p:cNvSpPr txBox="1"/>
              <p:nvPr/>
            </p:nvSpPr>
            <p:spPr>
              <a:xfrm>
                <a:off x="6417575" y="2011204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Parallelogram 15">
              <a:extLst>
                <a:ext uri="{FF2B5EF4-FFF2-40B4-BE49-F238E27FC236}">
                  <a16:creationId xmlns:a16="http://schemas.microsoft.com/office/drawing/2014/main" id="{7FDA347C-E243-4430-BD68-1EF0393232D4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C6899-0BF4-447F-85C2-8895E01459AB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A9E4356F-1FC0-41E1-B9CD-D0A1D4047F75}"/>
              </a:ext>
            </a:extLst>
          </p:cNvPr>
          <p:cNvGrpSpPr/>
          <p:nvPr/>
        </p:nvGrpSpPr>
        <p:grpSpPr>
          <a:xfrm>
            <a:off x="4822039" y="3532972"/>
            <a:ext cx="6391247" cy="1286087"/>
            <a:chOff x="4780729" y="1350371"/>
            <a:chExt cx="6391247" cy="1286087"/>
          </a:xfrm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87B0848A-546E-4378-9677-2DE4ABC028B5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Pentagon 21">
              <a:extLst>
                <a:ext uri="{FF2B5EF4-FFF2-40B4-BE49-F238E27FC236}">
                  <a16:creationId xmlns:a16="http://schemas.microsoft.com/office/drawing/2014/main" id="{D3366B6B-2EF3-4425-8940-939559FFAF51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C6C6A14F-1FBD-48DD-BFD0-A345DD63245F}"/>
                </a:ext>
              </a:extLst>
            </p:cNvPr>
            <p:cNvGrpSpPr/>
            <p:nvPr/>
          </p:nvGrpSpPr>
          <p:grpSpPr>
            <a:xfrm>
              <a:off x="5733303" y="2097427"/>
              <a:ext cx="5230444" cy="492845"/>
              <a:chOff x="6417575" y="2011204"/>
              <a:chExt cx="2232250" cy="47199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2C244-8D19-46BF-8F5E-C1F0E090E88F}"/>
                  </a:ext>
                </a:extLst>
              </p:cNvPr>
              <p:cNvSpPr txBox="1"/>
              <p:nvPr/>
            </p:nvSpPr>
            <p:spPr>
              <a:xfrm>
                <a:off x="6417576" y="2217917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A2F5AC-E6D6-453D-96D1-9387A3573DDA}"/>
                  </a:ext>
                </a:extLst>
              </p:cNvPr>
              <p:cNvSpPr txBox="1"/>
              <p:nvPr/>
            </p:nvSpPr>
            <p:spPr>
              <a:xfrm>
                <a:off x="6417575" y="2011204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Parallelogram 23">
              <a:extLst>
                <a:ext uri="{FF2B5EF4-FFF2-40B4-BE49-F238E27FC236}">
                  <a16:creationId xmlns:a16="http://schemas.microsoft.com/office/drawing/2014/main" id="{BF458BD4-5A3B-4092-9482-437CA03C3554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D5D723-7C79-454A-A88F-2542948A9092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E3D7B663-F40F-4968-AC0D-64EF7710582D}"/>
              </a:ext>
            </a:extLst>
          </p:cNvPr>
          <p:cNvGrpSpPr/>
          <p:nvPr/>
        </p:nvGrpSpPr>
        <p:grpSpPr>
          <a:xfrm>
            <a:off x="4822038" y="4865244"/>
            <a:ext cx="6391247" cy="1286087"/>
            <a:chOff x="4780729" y="1350371"/>
            <a:chExt cx="6391247" cy="128608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A22609B-C67E-4524-B0C5-83B6D0DBA827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Pentagon 29">
              <a:extLst>
                <a:ext uri="{FF2B5EF4-FFF2-40B4-BE49-F238E27FC236}">
                  <a16:creationId xmlns:a16="http://schemas.microsoft.com/office/drawing/2014/main" id="{E5A429A4-26CC-418B-9664-5BED90AA92EB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1C365D41-E8C9-4AA3-A918-11F547B0DD10}"/>
                </a:ext>
              </a:extLst>
            </p:cNvPr>
            <p:cNvGrpSpPr/>
            <p:nvPr/>
          </p:nvGrpSpPr>
          <p:grpSpPr>
            <a:xfrm>
              <a:off x="5733303" y="2097427"/>
              <a:ext cx="5230444" cy="492845"/>
              <a:chOff x="6417575" y="2011204"/>
              <a:chExt cx="2232250" cy="471992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963999-A36F-4797-8BBF-C82539A1C43B}"/>
                  </a:ext>
                </a:extLst>
              </p:cNvPr>
              <p:cNvSpPr txBox="1"/>
              <p:nvPr/>
            </p:nvSpPr>
            <p:spPr>
              <a:xfrm>
                <a:off x="6417576" y="2217917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075E2-C796-4E42-BBB9-34D2DFDD59BE}"/>
                  </a:ext>
                </a:extLst>
              </p:cNvPr>
              <p:cNvSpPr txBox="1"/>
              <p:nvPr/>
            </p:nvSpPr>
            <p:spPr>
              <a:xfrm>
                <a:off x="6417575" y="2011204"/>
                <a:ext cx="2232249" cy="26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arallelogram 31">
              <a:extLst>
                <a:ext uri="{FF2B5EF4-FFF2-40B4-BE49-F238E27FC236}">
                  <a16:creationId xmlns:a16="http://schemas.microsoft.com/office/drawing/2014/main" id="{6913C627-FF79-4A93-9016-87B7F767E9ED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6CD29D-2F36-4F2A-BFAE-306067333753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AE0B15-B20F-45EA-94BF-620338CFCBAA}"/>
              </a:ext>
            </a:extLst>
          </p:cNvPr>
          <p:cNvGrpSpPr/>
          <p:nvPr/>
        </p:nvGrpSpPr>
        <p:grpSpPr>
          <a:xfrm>
            <a:off x="1059949" y="5297600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4B4E85-C553-44E3-970A-389EE40E0AA8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38D1C9-DF3C-4FF7-AC44-065FC434836B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331F0-4C0F-4219-BE6F-4FBCB10C46E0}"/>
              </a:ext>
            </a:extLst>
          </p:cNvPr>
          <p:cNvGrpSpPr/>
          <p:nvPr/>
        </p:nvGrpSpPr>
        <p:grpSpPr>
          <a:xfrm>
            <a:off x="3630753" y="5297600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BD641-A640-4827-BAE5-0AC1DA25742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32FB2-4ACA-4E94-87A0-246410CE9C07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4E3A6E-90A9-4091-8E6E-B9F3593275BF}"/>
              </a:ext>
            </a:extLst>
          </p:cNvPr>
          <p:cNvGrpSpPr/>
          <p:nvPr/>
        </p:nvGrpSpPr>
        <p:grpSpPr>
          <a:xfrm>
            <a:off x="6201557" y="5297600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71E342-FB92-4BCE-872D-834A19BB794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52820A-D054-499A-A100-2D38AE162A6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60FB5-BBEF-4010-8390-BF4F63023FEC}"/>
              </a:ext>
            </a:extLst>
          </p:cNvPr>
          <p:cNvGrpSpPr/>
          <p:nvPr/>
        </p:nvGrpSpPr>
        <p:grpSpPr>
          <a:xfrm>
            <a:off x="8772360" y="5297600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A210BB-F489-4EB1-AAE5-3D49C40FFC3C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A39F0D-18DF-413C-9442-4C1B8AC74B9E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7E38DA13-959D-48EA-9732-C67D6B220A72}"/>
              </a:ext>
            </a:extLst>
          </p:cNvPr>
          <p:cNvCxnSpPr>
            <a:cxnSpLocks/>
          </p:cNvCxnSpPr>
          <p:nvPr/>
        </p:nvCxnSpPr>
        <p:spPr>
          <a:xfrm rot="5400000">
            <a:off x="4461041" y="346817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6">
            <a:extLst>
              <a:ext uri="{FF2B5EF4-FFF2-40B4-BE49-F238E27FC236}">
                <a16:creationId xmlns:a16="http://schemas.microsoft.com/office/drawing/2014/main" id="{9C813525-0DE8-4F4B-82E7-6039C2E8DA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48851" y="276466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8">
            <a:extLst>
              <a:ext uri="{FF2B5EF4-FFF2-40B4-BE49-F238E27FC236}">
                <a16:creationId xmlns:a16="http://schemas.microsoft.com/office/drawing/2014/main" id="{AF94152B-46BD-4052-B71F-FC11F608A993}"/>
              </a:ext>
            </a:extLst>
          </p:cNvPr>
          <p:cNvCxnSpPr>
            <a:cxnSpLocks/>
          </p:cNvCxnSpPr>
          <p:nvPr/>
        </p:nvCxnSpPr>
        <p:spPr>
          <a:xfrm>
            <a:off x="7601433" y="2785082"/>
            <a:ext cx="2359829" cy="1452551"/>
          </a:xfrm>
          <a:prstGeom prst="bentConnector3">
            <a:avLst>
              <a:gd name="adj1" fmla="val 99708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5">
            <a:extLst>
              <a:ext uri="{FF2B5EF4-FFF2-40B4-BE49-F238E27FC236}">
                <a16:creationId xmlns:a16="http://schemas.microsoft.com/office/drawing/2014/main" id="{2670FB9E-BAE1-4A78-B0B2-842067270F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0869" y="346344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3">
            <a:extLst>
              <a:ext uri="{FF2B5EF4-FFF2-40B4-BE49-F238E27FC236}">
                <a16:creationId xmlns:a16="http://schemas.microsoft.com/office/drawing/2014/main" id="{3BC09F4A-C95F-4B61-98FB-717CCC1F20CE}"/>
              </a:ext>
            </a:extLst>
          </p:cNvPr>
          <p:cNvSpPr/>
          <p:nvPr/>
        </p:nvSpPr>
        <p:spPr>
          <a:xfrm>
            <a:off x="1787256" y="4304674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AB96803D-3E28-4ECB-9FBC-AEB065472DF3}"/>
              </a:ext>
            </a:extLst>
          </p:cNvPr>
          <p:cNvSpPr/>
          <p:nvPr/>
        </p:nvSpPr>
        <p:spPr>
          <a:xfrm>
            <a:off x="7139770" y="4243283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29DFDE44-AD84-42C1-8018-805D820C95C5}"/>
              </a:ext>
            </a:extLst>
          </p:cNvPr>
          <p:cNvSpPr/>
          <p:nvPr/>
        </p:nvSpPr>
        <p:spPr>
          <a:xfrm>
            <a:off x="9424592" y="4459600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F7A3156F-BC18-4F96-8925-CDA25B1BB0D6}"/>
              </a:ext>
            </a:extLst>
          </p:cNvPr>
          <p:cNvSpPr/>
          <p:nvPr/>
        </p:nvSpPr>
        <p:spPr>
          <a:xfrm>
            <a:off x="4543340" y="4333910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Group 70">
            <a:extLst>
              <a:ext uri="{FF2B5EF4-FFF2-40B4-BE49-F238E27FC236}">
                <a16:creationId xmlns:a16="http://schemas.microsoft.com/office/drawing/2014/main" id="{4812F521-8AD3-4518-B4AB-FCF77A5EB9D6}"/>
              </a:ext>
            </a:extLst>
          </p:cNvPr>
          <p:cNvGrpSpPr/>
          <p:nvPr/>
        </p:nvGrpSpPr>
        <p:grpSpPr>
          <a:xfrm>
            <a:off x="4359564" y="1524098"/>
            <a:ext cx="3472872" cy="1662634"/>
            <a:chOff x="349935" y="2543562"/>
            <a:chExt cx="4362197" cy="2088397"/>
          </a:xfrm>
        </p:grpSpPr>
        <p:sp>
          <p:nvSpPr>
            <p:cNvPr id="24" name="Graphic 16">
              <a:extLst>
                <a:ext uri="{FF2B5EF4-FFF2-40B4-BE49-F238E27FC236}">
                  <a16:creationId xmlns:a16="http://schemas.microsoft.com/office/drawing/2014/main" id="{49DF9657-5D42-4544-9F68-2583917FBA5F}"/>
                </a:ext>
              </a:extLst>
            </p:cNvPr>
            <p:cNvSpPr/>
            <p:nvPr/>
          </p:nvSpPr>
          <p:spPr>
            <a:xfrm>
              <a:off x="897177" y="2656016"/>
              <a:ext cx="1415752" cy="314253"/>
            </a:xfrm>
            <a:custGeom>
              <a:avLst/>
              <a:gdLst>
                <a:gd name="connsiteX0" fmla="*/ 10810 w 1415752"/>
                <a:gd name="connsiteY0" fmla="*/ 314091 h 314253"/>
                <a:gd name="connsiteX1" fmla="*/ 72 w 1415752"/>
                <a:gd name="connsiteY1" fmla="*/ 303837 h 314253"/>
                <a:gd name="connsiteX2" fmla="*/ 314 w 1415752"/>
                <a:gd name="connsiteY2" fmla="*/ 11642 h 314253"/>
                <a:gd name="connsiteX3" fmla="*/ 2494 w 1415752"/>
                <a:gd name="connsiteY3" fmla="*/ 2438 h 314253"/>
                <a:gd name="connsiteX4" fmla="*/ 28734 w 1415752"/>
                <a:gd name="connsiteY4" fmla="*/ 16 h 314253"/>
                <a:gd name="connsiteX5" fmla="*/ 1387331 w 1415752"/>
                <a:gd name="connsiteY5" fmla="*/ 16 h 314253"/>
                <a:gd name="connsiteX6" fmla="*/ 1414459 w 1415752"/>
                <a:gd name="connsiteY6" fmla="*/ 3891 h 314253"/>
                <a:gd name="connsiteX7" fmla="*/ 1415509 w 1415752"/>
                <a:gd name="connsiteY7" fmla="*/ 16325 h 314253"/>
                <a:gd name="connsiteX8" fmla="*/ 1415751 w 1415752"/>
                <a:gd name="connsiteY8" fmla="*/ 300850 h 314253"/>
                <a:gd name="connsiteX9" fmla="*/ 1402832 w 1415752"/>
                <a:gd name="connsiteY9" fmla="*/ 314253 h 314253"/>
                <a:gd name="connsiteX10" fmla="*/ 10810 w 1415752"/>
                <a:gd name="connsiteY10" fmla="*/ 314091 h 3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52" h="314253">
                  <a:moveTo>
                    <a:pt x="10810" y="314091"/>
                  </a:moveTo>
                  <a:cubicBezTo>
                    <a:pt x="2978" y="314091"/>
                    <a:pt x="-9" y="312557"/>
                    <a:pt x="72" y="303837"/>
                  </a:cubicBezTo>
                  <a:cubicBezTo>
                    <a:pt x="395" y="206466"/>
                    <a:pt x="233" y="109014"/>
                    <a:pt x="314" y="11642"/>
                  </a:cubicBezTo>
                  <a:cubicBezTo>
                    <a:pt x="314" y="8494"/>
                    <a:pt x="-1220" y="4780"/>
                    <a:pt x="2494" y="2438"/>
                  </a:cubicBezTo>
                  <a:cubicBezTo>
                    <a:pt x="11133" y="258"/>
                    <a:pt x="19853" y="16"/>
                    <a:pt x="28734" y="16"/>
                  </a:cubicBezTo>
                  <a:cubicBezTo>
                    <a:pt x="481600" y="97"/>
                    <a:pt x="934465" y="16"/>
                    <a:pt x="1387331" y="16"/>
                  </a:cubicBezTo>
                  <a:cubicBezTo>
                    <a:pt x="1396535" y="16"/>
                    <a:pt x="1405901" y="-468"/>
                    <a:pt x="1414459" y="3891"/>
                  </a:cubicBezTo>
                  <a:cubicBezTo>
                    <a:pt x="1414782" y="8009"/>
                    <a:pt x="1415428" y="12127"/>
                    <a:pt x="1415509" y="16325"/>
                  </a:cubicBezTo>
                  <a:cubicBezTo>
                    <a:pt x="1415589" y="111194"/>
                    <a:pt x="1415428" y="205981"/>
                    <a:pt x="1415751" y="300850"/>
                  </a:cubicBezTo>
                  <a:cubicBezTo>
                    <a:pt x="1415831" y="310942"/>
                    <a:pt x="1413651" y="314333"/>
                    <a:pt x="1402832" y="314253"/>
                  </a:cubicBezTo>
                  <a:cubicBezTo>
                    <a:pt x="1353743" y="313607"/>
                    <a:pt x="62887" y="313930"/>
                    <a:pt x="10810" y="314091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6">
              <a:extLst>
                <a:ext uri="{FF2B5EF4-FFF2-40B4-BE49-F238E27FC236}">
                  <a16:creationId xmlns:a16="http://schemas.microsoft.com/office/drawing/2014/main" id="{35BACED5-13E3-4201-AF7C-9C2ED214B138}"/>
                </a:ext>
              </a:extLst>
            </p:cNvPr>
            <p:cNvSpPr/>
            <p:nvPr/>
          </p:nvSpPr>
          <p:spPr>
            <a:xfrm>
              <a:off x="897117" y="3931710"/>
              <a:ext cx="1416074" cy="314803"/>
            </a:xfrm>
            <a:custGeom>
              <a:avLst/>
              <a:gdLst>
                <a:gd name="connsiteX0" fmla="*/ 1412662 w 1416074"/>
                <a:gd name="connsiteY0" fmla="*/ 2422 h 314803"/>
                <a:gd name="connsiteX1" fmla="*/ 1415487 w 1416074"/>
                <a:gd name="connsiteY1" fmla="*/ 16309 h 314803"/>
                <a:gd name="connsiteX2" fmla="*/ 1415891 w 1416074"/>
                <a:gd name="connsiteY2" fmla="*/ 299623 h 314803"/>
                <a:gd name="connsiteX3" fmla="*/ 1401197 w 1416074"/>
                <a:gd name="connsiteY3" fmla="*/ 314802 h 314803"/>
                <a:gd name="connsiteX4" fmla="*/ 13050 w 1416074"/>
                <a:gd name="connsiteY4" fmla="*/ 314721 h 314803"/>
                <a:gd name="connsiteX5" fmla="*/ 131 w 1416074"/>
                <a:gd name="connsiteY5" fmla="*/ 301641 h 314803"/>
                <a:gd name="connsiteX6" fmla="*/ 454 w 1416074"/>
                <a:gd name="connsiteY6" fmla="*/ 15825 h 314803"/>
                <a:gd name="connsiteX7" fmla="*/ 2150 w 1416074"/>
                <a:gd name="connsiteY7" fmla="*/ 3875 h 314803"/>
                <a:gd name="connsiteX8" fmla="*/ 1389005 w 1416074"/>
                <a:gd name="connsiteY8" fmla="*/ 0 h 314803"/>
                <a:gd name="connsiteX9" fmla="*/ 1412662 w 1416074"/>
                <a:gd name="connsiteY9" fmla="*/ 2422 h 31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074" h="314803">
                  <a:moveTo>
                    <a:pt x="1412662" y="2422"/>
                  </a:moveTo>
                  <a:cubicBezTo>
                    <a:pt x="1417990" y="6136"/>
                    <a:pt x="1415487" y="11707"/>
                    <a:pt x="1415487" y="16309"/>
                  </a:cubicBezTo>
                  <a:cubicBezTo>
                    <a:pt x="1415649" y="110774"/>
                    <a:pt x="1415407" y="205158"/>
                    <a:pt x="1415891" y="299623"/>
                  </a:cubicBezTo>
                  <a:cubicBezTo>
                    <a:pt x="1415972" y="311330"/>
                    <a:pt x="1413711" y="314882"/>
                    <a:pt x="1401197" y="314802"/>
                  </a:cubicBezTo>
                  <a:cubicBezTo>
                    <a:pt x="1187077" y="314317"/>
                    <a:pt x="153697" y="314317"/>
                    <a:pt x="13050" y="314721"/>
                  </a:cubicBezTo>
                  <a:cubicBezTo>
                    <a:pt x="2473" y="314721"/>
                    <a:pt x="51" y="311976"/>
                    <a:pt x="131" y="301641"/>
                  </a:cubicBezTo>
                  <a:cubicBezTo>
                    <a:pt x="535" y="206369"/>
                    <a:pt x="374" y="111097"/>
                    <a:pt x="454" y="15825"/>
                  </a:cubicBezTo>
                  <a:cubicBezTo>
                    <a:pt x="454" y="11869"/>
                    <a:pt x="-1322" y="7428"/>
                    <a:pt x="2150" y="3875"/>
                  </a:cubicBezTo>
                  <a:cubicBezTo>
                    <a:pt x="10062" y="565"/>
                    <a:pt x="935009" y="81"/>
                    <a:pt x="1389005" y="0"/>
                  </a:cubicBezTo>
                  <a:cubicBezTo>
                    <a:pt x="1396998" y="0"/>
                    <a:pt x="1404830" y="969"/>
                    <a:pt x="1412662" y="2422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3152C1FF-86C5-436F-9090-EC61DCF24C46}"/>
                </a:ext>
              </a:extLst>
            </p:cNvPr>
            <p:cNvSpPr/>
            <p:nvPr/>
          </p:nvSpPr>
          <p:spPr>
            <a:xfrm>
              <a:off x="897058" y="3082047"/>
              <a:ext cx="1416031" cy="313637"/>
            </a:xfrm>
            <a:custGeom>
              <a:avLst/>
              <a:gdLst>
                <a:gd name="connsiteX0" fmla="*/ 14077 w 1416031"/>
                <a:gd name="connsiteY0" fmla="*/ 313555 h 313637"/>
                <a:gd name="connsiteX1" fmla="*/ 29 w 1416031"/>
                <a:gd name="connsiteY1" fmla="*/ 300072 h 313637"/>
                <a:gd name="connsiteX2" fmla="*/ 432 w 1416031"/>
                <a:gd name="connsiteY2" fmla="*/ 13125 h 313637"/>
                <a:gd name="connsiteX3" fmla="*/ 4631 w 1416031"/>
                <a:gd name="connsiteY3" fmla="*/ 45 h 313637"/>
                <a:gd name="connsiteX4" fmla="*/ 36038 w 1416031"/>
                <a:gd name="connsiteY4" fmla="*/ 126 h 313637"/>
                <a:gd name="connsiteX5" fmla="*/ 1387772 w 1416031"/>
                <a:gd name="connsiteY5" fmla="*/ 126 h 313637"/>
                <a:gd name="connsiteX6" fmla="*/ 1414820 w 1416031"/>
                <a:gd name="connsiteY6" fmla="*/ 4002 h 313637"/>
                <a:gd name="connsiteX7" fmla="*/ 1415627 w 1416031"/>
                <a:gd name="connsiteY7" fmla="*/ 16516 h 313637"/>
                <a:gd name="connsiteX8" fmla="*/ 1416031 w 1416031"/>
                <a:gd name="connsiteY8" fmla="*/ 298780 h 313637"/>
                <a:gd name="connsiteX9" fmla="*/ 1400529 w 1416031"/>
                <a:gd name="connsiteY9" fmla="*/ 313636 h 313637"/>
                <a:gd name="connsiteX10" fmla="*/ 14077 w 1416031"/>
                <a:gd name="connsiteY10" fmla="*/ 313555 h 3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031" h="313637">
                  <a:moveTo>
                    <a:pt x="14077" y="313555"/>
                  </a:moveTo>
                  <a:cubicBezTo>
                    <a:pt x="3581" y="313636"/>
                    <a:pt x="29" y="311779"/>
                    <a:pt x="29" y="300072"/>
                  </a:cubicBezTo>
                  <a:cubicBezTo>
                    <a:pt x="594" y="204396"/>
                    <a:pt x="352" y="108801"/>
                    <a:pt x="432" y="13125"/>
                  </a:cubicBezTo>
                  <a:cubicBezTo>
                    <a:pt x="432" y="8523"/>
                    <a:pt x="-1990" y="2710"/>
                    <a:pt x="4631" y="45"/>
                  </a:cubicBezTo>
                  <a:cubicBezTo>
                    <a:pt x="15127" y="207"/>
                    <a:pt x="25542" y="126"/>
                    <a:pt x="36038" y="126"/>
                  </a:cubicBezTo>
                  <a:cubicBezTo>
                    <a:pt x="486643" y="126"/>
                    <a:pt x="937167" y="126"/>
                    <a:pt x="1387772" y="126"/>
                  </a:cubicBezTo>
                  <a:cubicBezTo>
                    <a:pt x="1396976" y="126"/>
                    <a:pt x="1406342" y="-1085"/>
                    <a:pt x="1414820" y="4002"/>
                  </a:cubicBezTo>
                  <a:cubicBezTo>
                    <a:pt x="1415062" y="8200"/>
                    <a:pt x="1415627" y="12318"/>
                    <a:pt x="1415627" y="16516"/>
                  </a:cubicBezTo>
                  <a:cubicBezTo>
                    <a:pt x="1415708" y="110577"/>
                    <a:pt x="1415385" y="204719"/>
                    <a:pt x="1416031" y="298780"/>
                  </a:cubicBezTo>
                  <a:cubicBezTo>
                    <a:pt x="1416111" y="311456"/>
                    <a:pt x="1412236" y="313717"/>
                    <a:pt x="1400529" y="313636"/>
                  </a:cubicBezTo>
                  <a:cubicBezTo>
                    <a:pt x="1347564" y="313151"/>
                    <a:pt x="65266" y="313232"/>
                    <a:pt x="14077" y="313555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6">
              <a:extLst>
                <a:ext uri="{FF2B5EF4-FFF2-40B4-BE49-F238E27FC236}">
                  <a16:creationId xmlns:a16="http://schemas.microsoft.com/office/drawing/2014/main" id="{83C0163C-7DFA-414A-B5FD-9F40AD6BD63B}"/>
                </a:ext>
              </a:extLst>
            </p:cNvPr>
            <p:cNvSpPr/>
            <p:nvPr/>
          </p:nvSpPr>
          <p:spPr>
            <a:xfrm>
              <a:off x="901689" y="2969996"/>
              <a:ext cx="1410188" cy="116819"/>
            </a:xfrm>
            <a:custGeom>
              <a:avLst/>
              <a:gdLst>
                <a:gd name="connsiteX0" fmla="*/ 1410189 w 1410188"/>
                <a:gd name="connsiteY0" fmla="*/ 116133 h 116819"/>
                <a:gd name="connsiteX1" fmla="*/ 1211005 w 1410188"/>
                <a:gd name="connsiteY1" fmla="*/ 116294 h 116819"/>
                <a:gd name="connsiteX2" fmla="*/ 15825 w 1410188"/>
                <a:gd name="connsiteY2" fmla="*/ 116133 h 116819"/>
                <a:gd name="connsiteX3" fmla="*/ 0 w 1410188"/>
                <a:gd name="connsiteY3" fmla="*/ 112096 h 116819"/>
                <a:gd name="connsiteX4" fmla="*/ 152839 w 1410188"/>
                <a:gd name="connsiteY4" fmla="*/ 8023 h 116819"/>
                <a:gd name="connsiteX5" fmla="*/ 162528 w 1410188"/>
                <a:gd name="connsiteY5" fmla="*/ 353 h 116819"/>
                <a:gd name="connsiteX6" fmla="*/ 663918 w 1410188"/>
                <a:gd name="connsiteY6" fmla="*/ 192 h 116819"/>
                <a:gd name="connsiteX7" fmla="*/ 1220775 w 1410188"/>
                <a:gd name="connsiteY7" fmla="*/ 192 h 116819"/>
                <a:gd name="connsiteX8" fmla="*/ 1237972 w 1410188"/>
                <a:gd name="connsiteY8" fmla="*/ 2291 h 116819"/>
                <a:gd name="connsiteX9" fmla="*/ 1408412 w 1410188"/>
                <a:gd name="connsiteY9" fmla="*/ 113065 h 116819"/>
                <a:gd name="connsiteX10" fmla="*/ 1410189 w 1410188"/>
                <a:gd name="connsiteY10" fmla="*/ 116133 h 1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188" h="116819">
                  <a:moveTo>
                    <a:pt x="1410189" y="116133"/>
                  </a:moveTo>
                  <a:cubicBezTo>
                    <a:pt x="1343821" y="116214"/>
                    <a:pt x="1277373" y="116294"/>
                    <a:pt x="1211005" y="116294"/>
                  </a:cubicBezTo>
                  <a:cubicBezTo>
                    <a:pt x="812639" y="116294"/>
                    <a:pt x="414191" y="116294"/>
                    <a:pt x="15825" y="116133"/>
                  </a:cubicBezTo>
                  <a:cubicBezTo>
                    <a:pt x="10496" y="116133"/>
                    <a:pt x="3795" y="119282"/>
                    <a:pt x="0" y="112096"/>
                  </a:cubicBezTo>
                  <a:cubicBezTo>
                    <a:pt x="50946" y="77378"/>
                    <a:pt x="101893" y="42741"/>
                    <a:pt x="152839" y="8023"/>
                  </a:cubicBezTo>
                  <a:cubicBezTo>
                    <a:pt x="156230" y="5682"/>
                    <a:pt x="159298" y="2937"/>
                    <a:pt x="162528" y="353"/>
                  </a:cubicBezTo>
                  <a:cubicBezTo>
                    <a:pt x="329658" y="272"/>
                    <a:pt x="496788" y="272"/>
                    <a:pt x="663918" y="192"/>
                  </a:cubicBezTo>
                  <a:cubicBezTo>
                    <a:pt x="849537" y="192"/>
                    <a:pt x="1035156" y="192"/>
                    <a:pt x="1220775" y="192"/>
                  </a:cubicBezTo>
                  <a:cubicBezTo>
                    <a:pt x="1226588" y="192"/>
                    <a:pt x="1232563" y="-939"/>
                    <a:pt x="1237972" y="2291"/>
                  </a:cubicBezTo>
                  <a:cubicBezTo>
                    <a:pt x="1294813" y="39189"/>
                    <a:pt x="1351653" y="76086"/>
                    <a:pt x="1408412" y="113065"/>
                  </a:cubicBezTo>
                  <a:cubicBezTo>
                    <a:pt x="1409301" y="113630"/>
                    <a:pt x="1409624" y="115083"/>
                    <a:pt x="1410189" y="11613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6">
              <a:extLst>
                <a:ext uri="{FF2B5EF4-FFF2-40B4-BE49-F238E27FC236}">
                  <a16:creationId xmlns:a16="http://schemas.microsoft.com/office/drawing/2014/main" id="{866913F8-135D-4211-AC36-184A8A105D88}"/>
                </a:ext>
              </a:extLst>
            </p:cNvPr>
            <p:cNvSpPr/>
            <p:nvPr/>
          </p:nvSpPr>
          <p:spPr>
            <a:xfrm>
              <a:off x="899590" y="2543562"/>
              <a:ext cx="1412045" cy="117053"/>
            </a:xfrm>
            <a:custGeom>
              <a:avLst/>
              <a:gdLst>
                <a:gd name="connsiteX0" fmla="*/ 1412046 w 1412045"/>
                <a:gd name="connsiteY0" fmla="*/ 116427 h 117053"/>
                <a:gd name="connsiteX1" fmla="*/ 1391861 w 1412045"/>
                <a:gd name="connsiteY1" fmla="*/ 116830 h 117053"/>
                <a:gd name="connsiteX2" fmla="*/ 15986 w 1412045"/>
                <a:gd name="connsiteY2" fmla="*/ 116669 h 117053"/>
                <a:gd name="connsiteX3" fmla="*/ 0 w 1412045"/>
                <a:gd name="connsiteY3" fmla="*/ 114893 h 117053"/>
                <a:gd name="connsiteX4" fmla="*/ 136611 w 1412045"/>
                <a:gd name="connsiteY4" fmla="*/ 20670 h 117053"/>
                <a:gd name="connsiteX5" fmla="*/ 203785 w 1412045"/>
                <a:gd name="connsiteY5" fmla="*/ 1 h 117053"/>
                <a:gd name="connsiteX6" fmla="*/ 1223197 w 1412045"/>
                <a:gd name="connsiteY6" fmla="*/ 324 h 117053"/>
                <a:gd name="connsiteX7" fmla="*/ 1248872 w 1412045"/>
                <a:gd name="connsiteY7" fmla="*/ 7994 h 117053"/>
                <a:gd name="connsiteX8" fmla="*/ 1402518 w 1412045"/>
                <a:gd name="connsiteY8" fmla="*/ 108676 h 117053"/>
                <a:gd name="connsiteX9" fmla="*/ 1412046 w 1412045"/>
                <a:gd name="connsiteY9" fmla="*/ 116427 h 1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045" h="117053">
                  <a:moveTo>
                    <a:pt x="1412046" y="116427"/>
                  </a:moveTo>
                  <a:cubicBezTo>
                    <a:pt x="1405344" y="116588"/>
                    <a:pt x="1398643" y="116830"/>
                    <a:pt x="1391861" y="116830"/>
                  </a:cubicBezTo>
                  <a:cubicBezTo>
                    <a:pt x="933263" y="116830"/>
                    <a:pt x="474584" y="116830"/>
                    <a:pt x="15986" y="116669"/>
                  </a:cubicBezTo>
                  <a:cubicBezTo>
                    <a:pt x="10658" y="116669"/>
                    <a:pt x="5006" y="118284"/>
                    <a:pt x="0" y="114893"/>
                  </a:cubicBezTo>
                  <a:cubicBezTo>
                    <a:pt x="45618" y="83647"/>
                    <a:pt x="91881" y="53208"/>
                    <a:pt x="136611" y="20670"/>
                  </a:cubicBezTo>
                  <a:cubicBezTo>
                    <a:pt x="157360" y="5572"/>
                    <a:pt x="178191" y="-80"/>
                    <a:pt x="203785" y="1"/>
                  </a:cubicBezTo>
                  <a:cubicBezTo>
                    <a:pt x="543616" y="728"/>
                    <a:pt x="883366" y="566"/>
                    <a:pt x="1223197" y="324"/>
                  </a:cubicBezTo>
                  <a:cubicBezTo>
                    <a:pt x="1232886" y="324"/>
                    <a:pt x="1240798" y="2585"/>
                    <a:pt x="1248872" y="7994"/>
                  </a:cubicBezTo>
                  <a:cubicBezTo>
                    <a:pt x="1299899" y="41824"/>
                    <a:pt x="1351249" y="75169"/>
                    <a:pt x="1402518" y="108676"/>
                  </a:cubicBezTo>
                  <a:cubicBezTo>
                    <a:pt x="1405910" y="111017"/>
                    <a:pt x="1410350" y="112067"/>
                    <a:pt x="1412046" y="116427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6">
              <a:extLst>
                <a:ext uri="{FF2B5EF4-FFF2-40B4-BE49-F238E27FC236}">
                  <a16:creationId xmlns:a16="http://schemas.microsoft.com/office/drawing/2014/main" id="{AAF9AAB6-08A6-4224-BC33-895C263C8169}"/>
                </a:ext>
              </a:extLst>
            </p:cNvPr>
            <p:cNvSpPr/>
            <p:nvPr/>
          </p:nvSpPr>
          <p:spPr>
            <a:xfrm>
              <a:off x="2752875" y="2544187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rgbClr val="12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6">
              <a:extLst>
                <a:ext uri="{FF2B5EF4-FFF2-40B4-BE49-F238E27FC236}">
                  <a16:creationId xmlns:a16="http://schemas.microsoft.com/office/drawing/2014/main" id="{2EAD1B9C-F2F9-468A-8526-4BDA0F7CD142}"/>
                </a:ext>
              </a:extLst>
            </p:cNvPr>
            <p:cNvSpPr/>
            <p:nvPr/>
          </p:nvSpPr>
          <p:spPr>
            <a:xfrm>
              <a:off x="2752310" y="2965824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6">
              <a:extLst>
                <a:ext uri="{FF2B5EF4-FFF2-40B4-BE49-F238E27FC236}">
                  <a16:creationId xmlns:a16="http://schemas.microsoft.com/office/drawing/2014/main" id="{30612AD5-1E5C-45FC-B6CC-878147E5DAA0}"/>
                </a:ext>
              </a:extLst>
            </p:cNvPr>
            <p:cNvSpPr/>
            <p:nvPr/>
          </p:nvSpPr>
          <p:spPr>
            <a:xfrm>
              <a:off x="899186" y="3815383"/>
              <a:ext cx="1410592" cy="120868"/>
            </a:xfrm>
            <a:custGeom>
              <a:avLst/>
              <a:gdLst>
                <a:gd name="connsiteX0" fmla="*/ 1410592 w 1410592"/>
                <a:gd name="connsiteY0" fmla="*/ 118749 h 120868"/>
                <a:gd name="connsiteX1" fmla="*/ 1397190 w 1410592"/>
                <a:gd name="connsiteY1" fmla="*/ 120606 h 120868"/>
                <a:gd name="connsiteX2" fmla="*/ 12595 w 1410592"/>
                <a:gd name="connsiteY2" fmla="*/ 120606 h 120868"/>
                <a:gd name="connsiteX3" fmla="*/ 0 w 1410592"/>
                <a:gd name="connsiteY3" fmla="*/ 120121 h 120868"/>
                <a:gd name="connsiteX4" fmla="*/ 94626 w 1410592"/>
                <a:gd name="connsiteY4" fmla="*/ 54803 h 120868"/>
                <a:gd name="connsiteX5" fmla="*/ 165031 w 1410592"/>
                <a:gd name="connsiteY5" fmla="*/ 7006 h 120868"/>
                <a:gd name="connsiteX6" fmla="*/ 176415 w 1410592"/>
                <a:gd name="connsiteY6" fmla="*/ 708 h 120868"/>
                <a:gd name="connsiteX7" fmla="*/ 190221 w 1410592"/>
                <a:gd name="connsiteY7" fmla="*/ 304 h 120868"/>
                <a:gd name="connsiteX8" fmla="*/ 1215527 w 1410592"/>
                <a:gd name="connsiteY8" fmla="*/ 385 h 120868"/>
                <a:gd name="connsiteX9" fmla="*/ 1239426 w 1410592"/>
                <a:gd name="connsiteY9" fmla="*/ 4907 h 120868"/>
                <a:gd name="connsiteX10" fmla="*/ 1284801 w 1410592"/>
                <a:gd name="connsiteY10" fmla="*/ 35910 h 120868"/>
                <a:gd name="connsiteX11" fmla="*/ 1410592 w 1410592"/>
                <a:gd name="connsiteY11" fmla="*/ 118749 h 1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592" h="120868">
                  <a:moveTo>
                    <a:pt x="1410592" y="118749"/>
                  </a:moveTo>
                  <a:cubicBezTo>
                    <a:pt x="1406475" y="121898"/>
                    <a:pt x="1401711" y="120606"/>
                    <a:pt x="1397190" y="120606"/>
                  </a:cubicBezTo>
                  <a:cubicBezTo>
                    <a:pt x="935685" y="120686"/>
                    <a:pt x="474100" y="120686"/>
                    <a:pt x="12595" y="120606"/>
                  </a:cubicBezTo>
                  <a:cubicBezTo>
                    <a:pt x="8397" y="120606"/>
                    <a:pt x="4198" y="120283"/>
                    <a:pt x="0" y="120121"/>
                  </a:cubicBezTo>
                  <a:cubicBezTo>
                    <a:pt x="30439" y="96788"/>
                    <a:pt x="63138" y="76684"/>
                    <a:pt x="94626" y="54803"/>
                  </a:cubicBezTo>
                  <a:cubicBezTo>
                    <a:pt x="117960" y="38656"/>
                    <a:pt x="141536" y="22911"/>
                    <a:pt x="165031" y="7006"/>
                  </a:cubicBezTo>
                  <a:cubicBezTo>
                    <a:pt x="167049" y="1677"/>
                    <a:pt x="171813" y="1273"/>
                    <a:pt x="176415" y="708"/>
                  </a:cubicBezTo>
                  <a:cubicBezTo>
                    <a:pt x="181017" y="143"/>
                    <a:pt x="185619" y="304"/>
                    <a:pt x="190221" y="304"/>
                  </a:cubicBezTo>
                  <a:cubicBezTo>
                    <a:pt x="531990" y="304"/>
                    <a:pt x="873758" y="304"/>
                    <a:pt x="1215527" y="385"/>
                  </a:cubicBezTo>
                  <a:cubicBezTo>
                    <a:pt x="1223601" y="385"/>
                    <a:pt x="1232482" y="-1956"/>
                    <a:pt x="1239426" y="4907"/>
                  </a:cubicBezTo>
                  <a:cubicBezTo>
                    <a:pt x="1253232" y="17179"/>
                    <a:pt x="1269541" y="25818"/>
                    <a:pt x="1284801" y="35910"/>
                  </a:cubicBezTo>
                  <a:cubicBezTo>
                    <a:pt x="1326705" y="63765"/>
                    <a:pt x="1368689" y="91217"/>
                    <a:pt x="1410592" y="118749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6">
              <a:extLst>
                <a:ext uri="{FF2B5EF4-FFF2-40B4-BE49-F238E27FC236}">
                  <a16:creationId xmlns:a16="http://schemas.microsoft.com/office/drawing/2014/main" id="{A6FD4FF4-0691-492B-AF82-5108CA008B1C}"/>
                </a:ext>
              </a:extLst>
            </p:cNvPr>
            <p:cNvSpPr/>
            <p:nvPr/>
          </p:nvSpPr>
          <p:spPr>
            <a:xfrm>
              <a:off x="2752875" y="3815479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">
              <a:extLst>
                <a:ext uri="{FF2B5EF4-FFF2-40B4-BE49-F238E27FC236}">
                  <a16:creationId xmlns:a16="http://schemas.microsoft.com/office/drawing/2014/main" id="{72870D4A-212A-4C30-BD5A-3FB2F1A3A6BC}"/>
                </a:ext>
              </a:extLst>
            </p:cNvPr>
            <p:cNvSpPr/>
            <p:nvPr/>
          </p:nvSpPr>
          <p:spPr>
            <a:xfrm>
              <a:off x="899509" y="3393845"/>
              <a:ext cx="1410996" cy="120474"/>
            </a:xfrm>
            <a:custGeom>
              <a:avLst/>
              <a:gdLst>
                <a:gd name="connsiteX0" fmla="*/ 165192 w 1410996"/>
                <a:gd name="connsiteY0" fmla="*/ 2161 h 120474"/>
                <a:gd name="connsiteX1" fmla="*/ 179967 w 1410996"/>
                <a:gd name="connsiteY1" fmla="*/ 142 h 120474"/>
                <a:gd name="connsiteX2" fmla="*/ 1225781 w 1410996"/>
                <a:gd name="connsiteY2" fmla="*/ 142 h 120474"/>
                <a:gd name="connsiteX3" fmla="*/ 1239264 w 1410996"/>
                <a:gd name="connsiteY3" fmla="*/ 1918 h 120474"/>
                <a:gd name="connsiteX4" fmla="*/ 1394687 w 1410996"/>
                <a:gd name="connsiteY4" fmla="*/ 104134 h 120474"/>
                <a:gd name="connsiteX5" fmla="*/ 1410996 w 1410996"/>
                <a:gd name="connsiteY5" fmla="*/ 115599 h 120474"/>
                <a:gd name="connsiteX6" fmla="*/ 1399612 w 1410996"/>
                <a:gd name="connsiteY6" fmla="*/ 119959 h 120474"/>
                <a:gd name="connsiteX7" fmla="*/ 1387017 w 1410996"/>
                <a:gd name="connsiteY7" fmla="*/ 120201 h 120474"/>
                <a:gd name="connsiteX8" fmla="*/ 24141 w 1410996"/>
                <a:gd name="connsiteY8" fmla="*/ 120120 h 120474"/>
                <a:gd name="connsiteX9" fmla="*/ 0 w 1410996"/>
                <a:gd name="connsiteY9" fmla="*/ 115841 h 120474"/>
                <a:gd name="connsiteX10" fmla="*/ 110451 w 1410996"/>
                <a:gd name="connsiteY10" fmla="*/ 39866 h 120474"/>
                <a:gd name="connsiteX11" fmla="*/ 165192 w 1410996"/>
                <a:gd name="connsiteY11" fmla="*/ 2161 h 1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996" h="120474">
                  <a:moveTo>
                    <a:pt x="165192" y="2161"/>
                  </a:moveTo>
                  <a:cubicBezTo>
                    <a:pt x="169794" y="-665"/>
                    <a:pt x="174962" y="142"/>
                    <a:pt x="179967" y="142"/>
                  </a:cubicBezTo>
                  <a:cubicBezTo>
                    <a:pt x="528599" y="142"/>
                    <a:pt x="877149" y="142"/>
                    <a:pt x="1225781" y="142"/>
                  </a:cubicBezTo>
                  <a:cubicBezTo>
                    <a:pt x="1230302" y="142"/>
                    <a:pt x="1235066" y="-746"/>
                    <a:pt x="1239264" y="1918"/>
                  </a:cubicBezTo>
                  <a:cubicBezTo>
                    <a:pt x="1291099" y="35990"/>
                    <a:pt x="1342933" y="70062"/>
                    <a:pt x="1394687" y="104134"/>
                  </a:cubicBezTo>
                  <a:cubicBezTo>
                    <a:pt x="1400258" y="107767"/>
                    <a:pt x="1405587" y="111804"/>
                    <a:pt x="1410996" y="115599"/>
                  </a:cubicBezTo>
                  <a:cubicBezTo>
                    <a:pt x="1408090" y="119313"/>
                    <a:pt x="1403810" y="119555"/>
                    <a:pt x="1399612" y="119959"/>
                  </a:cubicBezTo>
                  <a:cubicBezTo>
                    <a:pt x="1395413" y="120282"/>
                    <a:pt x="1391215" y="120201"/>
                    <a:pt x="1387017" y="120201"/>
                  </a:cubicBezTo>
                  <a:cubicBezTo>
                    <a:pt x="932698" y="120201"/>
                    <a:pt x="478460" y="120201"/>
                    <a:pt x="24141" y="120120"/>
                  </a:cubicBezTo>
                  <a:cubicBezTo>
                    <a:pt x="15986" y="120120"/>
                    <a:pt x="7186" y="122300"/>
                    <a:pt x="0" y="115841"/>
                  </a:cubicBezTo>
                  <a:cubicBezTo>
                    <a:pt x="36817" y="90570"/>
                    <a:pt x="73634" y="65218"/>
                    <a:pt x="110451" y="39866"/>
                  </a:cubicBezTo>
                  <a:cubicBezTo>
                    <a:pt x="128779" y="27351"/>
                    <a:pt x="146945" y="14756"/>
                    <a:pt x="165192" y="2161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F89EE2DB-1EF7-47A3-B578-432E203B19C7}"/>
                </a:ext>
              </a:extLst>
            </p:cNvPr>
            <p:cNvSpPr/>
            <p:nvPr/>
          </p:nvSpPr>
          <p:spPr>
            <a:xfrm>
              <a:off x="2752713" y="3389742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D2791DD2-60BB-4373-A449-0CA50DD27D53}"/>
                </a:ext>
              </a:extLst>
            </p:cNvPr>
            <p:cNvSpPr/>
            <p:nvPr/>
          </p:nvSpPr>
          <p:spPr>
            <a:xfrm>
              <a:off x="3099210" y="4434270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rgbClr val="133D6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">
              <a:extLst>
                <a:ext uri="{FF2B5EF4-FFF2-40B4-BE49-F238E27FC236}">
                  <a16:creationId xmlns:a16="http://schemas.microsoft.com/office/drawing/2014/main" id="{476456DA-7391-4F5A-92E7-85D301F9C16F}"/>
                </a:ext>
              </a:extLst>
            </p:cNvPr>
            <p:cNvSpPr/>
            <p:nvPr/>
          </p:nvSpPr>
          <p:spPr>
            <a:xfrm>
              <a:off x="1247717" y="4435279"/>
              <a:ext cx="714424" cy="196680"/>
            </a:xfrm>
            <a:custGeom>
              <a:avLst/>
              <a:gdLst>
                <a:gd name="connsiteX0" fmla="*/ 695103 w 714424"/>
                <a:gd name="connsiteY0" fmla="*/ 323 h 196680"/>
                <a:gd name="connsiteX1" fmla="*/ 714157 w 714424"/>
                <a:gd name="connsiteY1" fmla="*/ 19620 h 196680"/>
                <a:gd name="connsiteX2" fmla="*/ 714399 w 714424"/>
                <a:gd name="connsiteY2" fmla="*/ 187072 h 196680"/>
                <a:gd name="connsiteX3" fmla="*/ 704388 w 714424"/>
                <a:gd name="connsiteY3" fmla="*/ 196600 h 196680"/>
                <a:gd name="connsiteX4" fmla="*/ 13827 w 714424"/>
                <a:gd name="connsiteY4" fmla="*/ 196680 h 196680"/>
                <a:gd name="connsiteX5" fmla="*/ 182 w 714424"/>
                <a:gd name="connsiteY5" fmla="*/ 182874 h 196680"/>
                <a:gd name="connsiteX6" fmla="*/ 182 w 714424"/>
                <a:gd name="connsiteY6" fmla="*/ 11626 h 196680"/>
                <a:gd name="connsiteX7" fmla="*/ 12293 w 714424"/>
                <a:gd name="connsiteY7" fmla="*/ 0 h 196680"/>
                <a:gd name="connsiteX8" fmla="*/ 695103 w 714424"/>
                <a:gd name="connsiteY8" fmla="*/ 323 h 1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424" h="196680">
                  <a:moveTo>
                    <a:pt x="695103" y="323"/>
                  </a:moveTo>
                  <a:cubicBezTo>
                    <a:pt x="714157" y="323"/>
                    <a:pt x="714157" y="323"/>
                    <a:pt x="714157" y="19620"/>
                  </a:cubicBezTo>
                  <a:cubicBezTo>
                    <a:pt x="714157" y="36010"/>
                    <a:pt x="713754" y="171167"/>
                    <a:pt x="714399" y="187072"/>
                  </a:cubicBezTo>
                  <a:cubicBezTo>
                    <a:pt x="714722" y="195227"/>
                    <a:pt x="711897" y="196761"/>
                    <a:pt x="704388" y="196600"/>
                  </a:cubicBezTo>
                  <a:cubicBezTo>
                    <a:pt x="678794" y="196196"/>
                    <a:pt x="218339" y="196357"/>
                    <a:pt x="13827" y="196680"/>
                  </a:cubicBezTo>
                  <a:cubicBezTo>
                    <a:pt x="2685" y="196680"/>
                    <a:pt x="-545" y="194016"/>
                    <a:pt x="182" y="182874"/>
                  </a:cubicBezTo>
                  <a:cubicBezTo>
                    <a:pt x="-61" y="166484"/>
                    <a:pt x="-61" y="32861"/>
                    <a:pt x="182" y="11626"/>
                  </a:cubicBezTo>
                  <a:cubicBezTo>
                    <a:pt x="-141" y="1776"/>
                    <a:pt x="3169" y="0"/>
                    <a:pt x="12293" y="0"/>
                  </a:cubicBezTo>
                  <a:cubicBezTo>
                    <a:pt x="110713" y="404"/>
                    <a:pt x="594260" y="162"/>
                    <a:pt x="695103" y="323"/>
                  </a:cubicBezTo>
                  <a:close/>
                </a:path>
              </a:pathLst>
            </a:custGeom>
            <a:solidFill>
              <a:srgbClr val="79151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54DCC60D-6B77-425E-BE54-257490F811F7}"/>
                </a:ext>
              </a:extLst>
            </p:cNvPr>
            <p:cNvSpPr/>
            <p:nvPr/>
          </p:nvSpPr>
          <p:spPr>
            <a:xfrm>
              <a:off x="1961955" y="4503988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3D4F6440-5625-486C-8597-7AC472CD5688}"/>
                </a:ext>
              </a:extLst>
            </p:cNvPr>
            <p:cNvSpPr/>
            <p:nvPr/>
          </p:nvSpPr>
          <p:spPr>
            <a:xfrm>
              <a:off x="3814755" y="4504311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">
              <a:extLst>
                <a:ext uri="{FF2B5EF4-FFF2-40B4-BE49-F238E27FC236}">
                  <a16:creationId xmlns:a16="http://schemas.microsoft.com/office/drawing/2014/main" id="{E4E97532-649D-4E8A-931D-D3B1363A3F67}"/>
                </a:ext>
              </a:extLst>
            </p:cNvPr>
            <p:cNvSpPr/>
            <p:nvPr/>
          </p:nvSpPr>
          <p:spPr>
            <a:xfrm>
              <a:off x="349935" y="4504487"/>
              <a:ext cx="897640" cy="69905"/>
            </a:xfrm>
            <a:custGeom>
              <a:avLst/>
              <a:gdLst>
                <a:gd name="connsiteX0" fmla="*/ 897641 w 897640"/>
                <a:gd name="connsiteY0" fmla="*/ 308 h 69905"/>
                <a:gd name="connsiteX1" fmla="*/ 897641 w 897640"/>
                <a:gd name="connsiteY1" fmla="*/ 69663 h 69905"/>
                <a:gd name="connsiteX2" fmla="*/ 15405 w 897640"/>
                <a:gd name="connsiteY2" fmla="*/ 69906 h 69905"/>
                <a:gd name="connsiteX3" fmla="*/ 145 w 897640"/>
                <a:gd name="connsiteY3" fmla="*/ 55130 h 69905"/>
                <a:gd name="connsiteX4" fmla="*/ 226 w 897640"/>
                <a:gd name="connsiteY4" fmla="*/ 9836 h 69905"/>
                <a:gd name="connsiteX5" fmla="*/ 10318 w 897640"/>
                <a:gd name="connsiteY5" fmla="*/ 147 h 69905"/>
                <a:gd name="connsiteX6" fmla="*/ 22913 w 897640"/>
                <a:gd name="connsiteY6" fmla="*/ 228 h 69905"/>
                <a:gd name="connsiteX7" fmla="*/ 897641 w 897640"/>
                <a:gd name="connsiteY7" fmla="*/ 308 h 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640" h="69905">
                  <a:moveTo>
                    <a:pt x="897641" y="308"/>
                  </a:moveTo>
                  <a:cubicBezTo>
                    <a:pt x="897641" y="23400"/>
                    <a:pt x="897641" y="46572"/>
                    <a:pt x="897641" y="69663"/>
                  </a:cubicBezTo>
                  <a:cubicBezTo>
                    <a:pt x="603589" y="69663"/>
                    <a:pt x="309456" y="69583"/>
                    <a:pt x="15405" y="69906"/>
                  </a:cubicBezTo>
                  <a:cubicBezTo>
                    <a:pt x="3698" y="69906"/>
                    <a:pt x="-905" y="67887"/>
                    <a:pt x="145" y="55130"/>
                  </a:cubicBezTo>
                  <a:cubicBezTo>
                    <a:pt x="1437" y="40113"/>
                    <a:pt x="872" y="24934"/>
                    <a:pt x="226" y="9836"/>
                  </a:cubicBezTo>
                  <a:cubicBezTo>
                    <a:pt x="-97" y="1762"/>
                    <a:pt x="2809" y="-660"/>
                    <a:pt x="10318" y="147"/>
                  </a:cubicBezTo>
                  <a:cubicBezTo>
                    <a:pt x="14436" y="631"/>
                    <a:pt x="18715" y="228"/>
                    <a:pt x="22913" y="228"/>
                  </a:cubicBezTo>
                  <a:cubicBezTo>
                    <a:pt x="314543" y="308"/>
                    <a:pt x="606092" y="308"/>
                    <a:pt x="897641" y="30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6">
              <a:extLst>
                <a:ext uri="{FF2B5EF4-FFF2-40B4-BE49-F238E27FC236}">
                  <a16:creationId xmlns:a16="http://schemas.microsoft.com/office/drawing/2014/main" id="{FE760D60-81FC-43EA-8E58-5829D41A39B6}"/>
                </a:ext>
              </a:extLst>
            </p:cNvPr>
            <p:cNvSpPr/>
            <p:nvPr/>
          </p:nvSpPr>
          <p:spPr>
            <a:xfrm>
              <a:off x="2749812" y="3508637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6">
              <a:extLst>
                <a:ext uri="{FF2B5EF4-FFF2-40B4-BE49-F238E27FC236}">
                  <a16:creationId xmlns:a16="http://schemas.microsoft.com/office/drawing/2014/main" id="{4380080F-8B08-4C17-B26B-C3B629A28205}"/>
                </a:ext>
              </a:extLst>
            </p:cNvPr>
            <p:cNvSpPr/>
            <p:nvPr/>
          </p:nvSpPr>
          <p:spPr>
            <a:xfrm>
              <a:off x="2749663" y="2658051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6">
              <a:extLst>
                <a:ext uri="{FF2B5EF4-FFF2-40B4-BE49-F238E27FC236}">
                  <a16:creationId xmlns:a16="http://schemas.microsoft.com/office/drawing/2014/main" id="{1B2E51B2-24F4-497C-8C3A-7034E49E6F8F}"/>
                </a:ext>
              </a:extLst>
            </p:cNvPr>
            <p:cNvSpPr/>
            <p:nvPr/>
          </p:nvSpPr>
          <p:spPr>
            <a:xfrm>
              <a:off x="897762" y="3509444"/>
              <a:ext cx="1415228" cy="311249"/>
            </a:xfrm>
            <a:custGeom>
              <a:avLst/>
              <a:gdLst>
                <a:gd name="connsiteX0" fmla="*/ 1828 w 1415228"/>
                <a:gd name="connsiteY0" fmla="*/ 242 h 311249"/>
                <a:gd name="connsiteX1" fmla="*/ 22013 w 1415228"/>
                <a:gd name="connsiteY1" fmla="*/ 404 h 311249"/>
                <a:gd name="connsiteX2" fmla="*/ 1392720 w 1415228"/>
                <a:gd name="connsiteY2" fmla="*/ 404 h 311249"/>
                <a:gd name="connsiteX3" fmla="*/ 1412824 w 1415228"/>
                <a:gd name="connsiteY3" fmla="*/ 0 h 311249"/>
                <a:gd name="connsiteX4" fmla="*/ 1414843 w 1415228"/>
                <a:gd name="connsiteY4" fmla="*/ 10496 h 311249"/>
                <a:gd name="connsiteX5" fmla="*/ 1415166 w 1415228"/>
                <a:gd name="connsiteY5" fmla="*/ 299703 h 311249"/>
                <a:gd name="connsiteX6" fmla="*/ 1403216 w 1415228"/>
                <a:gd name="connsiteY6" fmla="*/ 311249 h 311249"/>
                <a:gd name="connsiteX7" fmla="*/ 2070 w 1415228"/>
                <a:gd name="connsiteY7" fmla="*/ 310280 h 311249"/>
                <a:gd name="connsiteX8" fmla="*/ 859 w 1415228"/>
                <a:gd name="connsiteY8" fmla="*/ 296716 h 311249"/>
                <a:gd name="connsiteX9" fmla="*/ 778 w 1415228"/>
                <a:gd name="connsiteY9" fmla="*/ 16794 h 311249"/>
                <a:gd name="connsiteX10" fmla="*/ 213 w 1415228"/>
                <a:gd name="connsiteY10" fmla="*/ 3068 h 311249"/>
                <a:gd name="connsiteX11" fmla="*/ 1828 w 1415228"/>
                <a:gd name="connsiteY11" fmla="*/ 242 h 3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228" h="311249">
                  <a:moveTo>
                    <a:pt x="1828" y="242"/>
                  </a:moveTo>
                  <a:cubicBezTo>
                    <a:pt x="8529" y="323"/>
                    <a:pt x="15231" y="404"/>
                    <a:pt x="22013" y="404"/>
                  </a:cubicBezTo>
                  <a:cubicBezTo>
                    <a:pt x="478915" y="404"/>
                    <a:pt x="935818" y="404"/>
                    <a:pt x="1392720" y="404"/>
                  </a:cubicBezTo>
                  <a:cubicBezTo>
                    <a:pt x="1399421" y="404"/>
                    <a:pt x="1406123" y="161"/>
                    <a:pt x="1412824" y="0"/>
                  </a:cubicBezTo>
                  <a:cubicBezTo>
                    <a:pt x="1416538" y="2907"/>
                    <a:pt x="1414843" y="7024"/>
                    <a:pt x="1414843" y="10496"/>
                  </a:cubicBezTo>
                  <a:cubicBezTo>
                    <a:pt x="1414923" y="106899"/>
                    <a:pt x="1414762" y="203301"/>
                    <a:pt x="1415166" y="299703"/>
                  </a:cubicBezTo>
                  <a:cubicBezTo>
                    <a:pt x="1415246" y="309473"/>
                    <a:pt x="1412259" y="311249"/>
                    <a:pt x="1403216" y="311249"/>
                  </a:cubicBezTo>
                  <a:cubicBezTo>
                    <a:pt x="1349121" y="310845"/>
                    <a:pt x="52532" y="310522"/>
                    <a:pt x="2070" y="310280"/>
                  </a:cubicBezTo>
                  <a:cubicBezTo>
                    <a:pt x="-271" y="305920"/>
                    <a:pt x="859" y="301237"/>
                    <a:pt x="859" y="296716"/>
                  </a:cubicBezTo>
                  <a:cubicBezTo>
                    <a:pt x="778" y="203382"/>
                    <a:pt x="778" y="110047"/>
                    <a:pt x="778" y="16794"/>
                  </a:cubicBezTo>
                  <a:cubicBezTo>
                    <a:pt x="778" y="12192"/>
                    <a:pt x="1344" y="7589"/>
                    <a:pt x="213" y="3068"/>
                  </a:cubicBezTo>
                  <a:cubicBezTo>
                    <a:pt x="-352" y="1453"/>
                    <a:pt x="213" y="565"/>
                    <a:pt x="1828" y="242"/>
                  </a:cubicBezTo>
                  <a:close/>
                </a:path>
              </a:pathLst>
            </a:custGeom>
            <a:solidFill>
              <a:srgbClr val="AD2024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6">
              <a:extLst>
                <a:ext uri="{FF2B5EF4-FFF2-40B4-BE49-F238E27FC236}">
                  <a16:creationId xmlns:a16="http://schemas.microsoft.com/office/drawing/2014/main" id="{254B392C-FB5B-4856-927F-61DA6998E472}"/>
                </a:ext>
              </a:extLst>
            </p:cNvPr>
            <p:cNvSpPr/>
            <p:nvPr/>
          </p:nvSpPr>
          <p:spPr>
            <a:xfrm>
              <a:off x="2749760" y="3082577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6">
              <a:extLst>
                <a:ext uri="{FF2B5EF4-FFF2-40B4-BE49-F238E27FC236}">
                  <a16:creationId xmlns:a16="http://schemas.microsoft.com/office/drawing/2014/main" id="{226451AF-8F00-4820-8FAB-15126BAE5765}"/>
                </a:ext>
              </a:extLst>
            </p:cNvPr>
            <p:cNvSpPr/>
            <p:nvPr/>
          </p:nvSpPr>
          <p:spPr>
            <a:xfrm>
              <a:off x="2749603" y="3934293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BFECE5A1-64DB-4FB6-852F-B034B968DBB6}"/>
                </a:ext>
              </a:extLst>
            </p:cNvPr>
            <p:cNvSpPr/>
            <p:nvPr/>
          </p:nvSpPr>
          <p:spPr>
            <a:xfrm>
              <a:off x="1570209" y="4246431"/>
              <a:ext cx="70565" cy="188767"/>
            </a:xfrm>
            <a:custGeom>
              <a:avLst/>
              <a:gdLst>
                <a:gd name="connsiteX0" fmla="*/ 70162 w 70565"/>
                <a:gd name="connsiteY0" fmla="*/ 188768 h 188767"/>
                <a:gd name="connsiteX1" fmla="*/ 323 w 70565"/>
                <a:gd name="connsiteY1" fmla="*/ 188606 h 188767"/>
                <a:gd name="connsiteX2" fmla="*/ 0 w 70565"/>
                <a:gd name="connsiteY2" fmla="*/ 81 h 188767"/>
                <a:gd name="connsiteX3" fmla="*/ 70566 w 70565"/>
                <a:gd name="connsiteY3" fmla="*/ 0 h 188767"/>
                <a:gd name="connsiteX4" fmla="*/ 70162 w 70565"/>
                <a:gd name="connsiteY4" fmla="*/ 188768 h 1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5" h="188767">
                  <a:moveTo>
                    <a:pt x="70162" y="188768"/>
                  </a:moveTo>
                  <a:cubicBezTo>
                    <a:pt x="46909" y="188687"/>
                    <a:pt x="23657" y="188687"/>
                    <a:pt x="323" y="188606"/>
                  </a:cubicBezTo>
                  <a:cubicBezTo>
                    <a:pt x="242" y="125791"/>
                    <a:pt x="81" y="62896"/>
                    <a:pt x="0" y="81"/>
                  </a:cubicBezTo>
                  <a:cubicBezTo>
                    <a:pt x="23495" y="81"/>
                    <a:pt x="47071" y="0"/>
                    <a:pt x="70566" y="0"/>
                  </a:cubicBezTo>
                  <a:cubicBezTo>
                    <a:pt x="70404" y="62896"/>
                    <a:pt x="70243" y="125791"/>
                    <a:pt x="70162" y="188768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FA981CA7-3691-46D1-8AE8-0A39CD6F4B5C}"/>
                </a:ext>
              </a:extLst>
            </p:cNvPr>
            <p:cNvSpPr/>
            <p:nvPr/>
          </p:nvSpPr>
          <p:spPr>
            <a:xfrm>
              <a:off x="3424220" y="4246511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171F8F6B-B792-4046-92E9-897D846E292B}"/>
                </a:ext>
              </a:extLst>
            </p:cNvPr>
            <p:cNvSpPr/>
            <p:nvPr/>
          </p:nvSpPr>
          <p:spPr>
            <a:xfrm>
              <a:off x="897073" y="3512512"/>
              <a:ext cx="2952" cy="307212"/>
            </a:xfrm>
            <a:custGeom>
              <a:avLst/>
              <a:gdLst>
                <a:gd name="connsiteX0" fmla="*/ 821 w 2952"/>
                <a:gd name="connsiteY0" fmla="*/ 0 h 307212"/>
                <a:gd name="connsiteX1" fmla="*/ 2598 w 2952"/>
                <a:gd name="connsiteY1" fmla="*/ 14614 h 307212"/>
                <a:gd name="connsiteX2" fmla="*/ 2678 w 2952"/>
                <a:gd name="connsiteY2" fmla="*/ 307212 h 307212"/>
                <a:gd name="connsiteX3" fmla="*/ 418 w 2952"/>
                <a:gd name="connsiteY3" fmla="*/ 299703 h 307212"/>
                <a:gd name="connsiteX4" fmla="*/ 337 w 2952"/>
                <a:gd name="connsiteY4" fmla="*/ 3714 h 307212"/>
                <a:gd name="connsiteX5" fmla="*/ 821 w 2952"/>
                <a:gd name="connsiteY5" fmla="*/ 0 h 30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" h="307212">
                  <a:moveTo>
                    <a:pt x="821" y="0"/>
                  </a:moveTo>
                  <a:cubicBezTo>
                    <a:pt x="4132" y="4521"/>
                    <a:pt x="2598" y="9769"/>
                    <a:pt x="2598" y="14614"/>
                  </a:cubicBezTo>
                  <a:cubicBezTo>
                    <a:pt x="2678" y="112147"/>
                    <a:pt x="2678" y="209679"/>
                    <a:pt x="2678" y="307212"/>
                  </a:cubicBezTo>
                  <a:cubicBezTo>
                    <a:pt x="-1439" y="305759"/>
                    <a:pt x="418" y="302206"/>
                    <a:pt x="418" y="299703"/>
                  </a:cubicBezTo>
                  <a:cubicBezTo>
                    <a:pt x="337" y="201040"/>
                    <a:pt x="337" y="102377"/>
                    <a:pt x="337" y="3714"/>
                  </a:cubicBezTo>
                  <a:cubicBezTo>
                    <a:pt x="418" y="2422"/>
                    <a:pt x="660" y="1211"/>
                    <a:pt x="821" y="0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4D36A042-B32B-4BF4-B5F8-456861492846}"/>
                </a:ext>
              </a:extLst>
            </p:cNvPr>
            <p:cNvSpPr/>
            <p:nvPr/>
          </p:nvSpPr>
          <p:spPr>
            <a:xfrm>
              <a:off x="994995" y="2768258"/>
              <a:ext cx="553108" cy="69438"/>
            </a:xfrm>
            <a:custGeom>
              <a:avLst/>
              <a:gdLst>
                <a:gd name="connsiteX0" fmla="*/ 277852 w 553108"/>
                <a:gd name="connsiteY0" fmla="*/ 244 h 69438"/>
                <a:gd name="connsiteX1" fmla="*/ 539931 w 553108"/>
                <a:gd name="connsiteY1" fmla="*/ 2 h 69438"/>
                <a:gd name="connsiteX2" fmla="*/ 553010 w 553108"/>
                <a:gd name="connsiteY2" fmla="*/ 13243 h 69438"/>
                <a:gd name="connsiteX3" fmla="*/ 553010 w 553108"/>
                <a:gd name="connsiteY3" fmla="*/ 57326 h 69438"/>
                <a:gd name="connsiteX4" fmla="*/ 541223 w 553108"/>
                <a:gd name="connsiteY4" fmla="*/ 69437 h 69438"/>
                <a:gd name="connsiteX5" fmla="*/ 401382 w 553108"/>
                <a:gd name="connsiteY5" fmla="*/ 69195 h 69438"/>
                <a:gd name="connsiteX6" fmla="*/ 14562 w 553108"/>
                <a:gd name="connsiteY6" fmla="*/ 69437 h 69438"/>
                <a:gd name="connsiteX7" fmla="*/ 109 w 553108"/>
                <a:gd name="connsiteY7" fmla="*/ 54824 h 69438"/>
                <a:gd name="connsiteX8" fmla="*/ 109 w 553108"/>
                <a:gd name="connsiteY8" fmla="*/ 12032 h 69438"/>
                <a:gd name="connsiteX9" fmla="*/ 11978 w 553108"/>
                <a:gd name="connsiteY9" fmla="*/ 82 h 69438"/>
                <a:gd name="connsiteX10" fmla="*/ 161910 w 553108"/>
                <a:gd name="connsiteY10" fmla="*/ 325 h 69438"/>
                <a:gd name="connsiteX11" fmla="*/ 277852 w 553108"/>
                <a:gd name="connsiteY11" fmla="*/ 244 h 6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108" h="69438">
                  <a:moveTo>
                    <a:pt x="277852" y="244"/>
                  </a:moveTo>
                  <a:cubicBezTo>
                    <a:pt x="365211" y="244"/>
                    <a:pt x="452571" y="405"/>
                    <a:pt x="539931" y="2"/>
                  </a:cubicBezTo>
                  <a:cubicBezTo>
                    <a:pt x="550508" y="-79"/>
                    <a:pt x="553737" y="2747"/>
                    <a:pt x="553010" y="13243"/>
                  </a:cubicBezTo>
                  <a:cubicBezTo>
                    <a:pt x="552122" y="27857"/>
                    <a:pt x="552203" y="42632"/>
                    <a:pt x="553010" y="57326"/>
                  </a:cubicBezTo>
                  <a:cubicBezTo>
                    <a:pt x="553495" y="66611"/>
                    <a:pt x="550830" y="69518"/>
                    <a:pt x="541223" y="69437"/>
                  </a:cubicBezTo>
                  <a:cubicBezTo>
                    <a:pt x="494636" y="68953"/>
                    <a:pt x="447969" y="69195"/>
                    <a:pt x="401382" y="69195"/>
                  </a:cubicBezTo>
                  <a:cubicBezTo>
                    <a:pt x="272442" y="69195"/>
                    <a:pt x="143502" y="69034"/>
                    <a:pt x="14562" y="69437"/>
                  </a:cubicBezTo>
                  <a:cubicBezTo>
                    <a:pt x="2854" y="69437"/>
                    <a:pt x="-698" y="66288"/>
                    <a:pt x="109" y="54824"/>
                  </a:cubicBezTo>
                  <a:cubicBezTo>
                    <a:pt x="1078" y="40613"/>
                    <a:pt x="917" y="26242"/>
                    <a:pt x="109" y="12032"/>
                  </a:cubicBezTo>
                  <a:cubicBezTo>
                    <a:pt x="-456" y="2585"/>
                    <a:pt x="2451" y="2"/>
                    <a:pt x="11978" y="82"/>
                  </a:cubicBezTo>
                  <a:cubicBezTo>
                    <a:pt x="61955" y="567"/>
                    <a:pt x="111933" y="325"/>
                    <a:pt x="161910" y="325"/>
                  </a:cubicBezTo>
                  <a:cubicBezTo>
                    <a:pt x="200584" y="244"/>
                    <a:pt x="239258" y="244"/>
                    <a:pt x="277852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">
              <a:extLst>
                <a:ext uri="{FF2B5EF4-FFF2-40B4-BE49-F238E27FC236}">
                  <a16:creationId xmlns:a16="http://schemas.microsoft.com/office/drawing/2014/main" id="{79B5F928-329D-48EF-A445-DBA09F19C653}"/>
                </a:ext>
              </a:extLst>
            </p:cNvPr>
            <p:cNvSpPr/>
            <p:nvPr/>
          </p:nvSpPr>
          <p:spPr>
            <a:xfrm>
              <a:off x="2110670" y="2768331"/>
              <a:ext cx="92943" cy="81074"/>
            </a:xfrm>
            <a:custGeom>
              <a:avLst/>
              <a:gdLst>
                <a:gd name="connsiteX0" fmla="*/ 47481 w 92943"/>
                <a:gd name="connsiteY0" fmla="*/ 171 h 81074"/>
                <a:gd name="connsiteX1" fmla="*/ 84056 w 92943"/>
                <a:gd name="connsiteY1" fmla="*/ 91 h 81074"/>
                <a:gd name="connsiteX2" fmla="*/ 92937 w 92943"/>
                <a:gd name="connsiteY2" fmla="*/ 8407 h 81074"/>
                <a:gd name="connsiteX3" fmla="*/ 92937 w 92943"/>
                <a:gd name="connsiteY3" fmla="*/ 72675 h 81074"/>
                <a:gd name="connsiteX4" fmla="*/ 84136 w 92943"/>
                <a:gd name="connsiteY4" fmla="*/ 81072 h 81074"/>
                <a:gd name="connsiteX5" fmla="*/ 8484 w 92943"/>
                <a:gd name="connsiteY5" fmla="*/ 81072 h 81074"/>
                <a:gd name="connsiteX6" fmla="*/ 87 w 92943"/>
                <a:gd name="connsiteY6" fmla="*/ 72110 h 81074"/>
                <a:gd name="connsiteX7" fmla="*/ 6 w 92943"/>
                <a:gd name="connsiteY7" fmla="*/ 9133 h 81074"/>
                <a:gd name="connsiteX8" fmla="*/ 9614 w 92943"/>
                <a:gd name="connsiteY8" fmla="*/ 10 h 81074"/>
                <a:gd name="connsiteX9" fmla="*/ 47481 w 92943"/>
                <a:gd name="connsiteY9" fmla="*/ 171 h 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3" h="81074">
                  <a:moveTo>
                    <a:pt x="47481" y="171"/>
                  </a:moveTo>
                  <a:cubicBezTo>
                    <a:pt x="59673" y="171"/>
                    <a:pt x="71864" y="414"/>
                    <a:pt x="84056" y="91"/>
                  </a:cubicBezTo>
                  <a:cubicBezTo>
                    <a:pt x="90273" y="-71"/>
                    <a:pt x="93099" y="1463"/>
                    <a:pt x="92937" y="8407"/>
                  </a:cubicBezTo>
                  <a:cubicBezTo>
                    <a:pt x="92533" y="29803"/>
                    <a:pt x="92533" y="51279"/>
                    <a:pt x="92937" y="72675"/>
                  </a:cubicBezTo>
                  <a:cubicBezTo>
                    <a:pt x="93099" y="79538"/>
                    <a:pt x="90434" y="81153"/>
                    <a:pt x="84136" y="81072"/>
                  </a:cubicBezTo>
                  <a:cubicBezTo>
                    <a:pt x="58946" y="80749"/>
                    <a:pt x="33675" y="80749"/>
                    <a:pt x="8484" y="81072"/>
                  </a:cubicBezTo>
                  <a:cubicBezTo>
                    <a:pt x="1540" y="81153"/>
                    <a:pt x="6" y="78407"/>
                    <a:pt x="87" y="72110"/>
                  </a:cubicBezTo>
                  <a:cubicBezTo>
                    <a:pt x="329" y="51118"/>
                    <a:pt x="491" y="30126"/>
                    <a:pt x="6" y="9133"/>
                  </a:cubicBezTo>
                  <a:cubicBezTo>
                    <a:pt x="-155" y="1625"/>
                    <a:pt x="2751" y="-152"/>
                    <a:pt x="9614" y="10"/>
                  </a:cubicBezTo>
                  <a:cubicBezTo>
                    <a:pt x="22290" y="494"/>
                    <a:pt x="34886" y="171"/>
                    <a:pt x="47481" y="17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6">
              <a:extLst>
                <a:ext uri="{FF2B5EF4-FFF2-40B4-BE49-F238E27FC236}">
                  <a16:creationId xmlns:a16="http://schemas.microsoft.com/office/drawing/2014/main" id="{B794A0B1-BBC6-4F35-8665-BD9A6CFBBC68}"/>
                </a:ext>
              </a:extLst>
            </p:cNvPr>
            <p:cNvSpPr/>
            <p:nvPr/>
          </p:nvSpPr>
          <p:spPr>
            <a:xfrm>
              <a:off x="995013" y="4044259"/>
              <a:ext cx="553141" cy="70729"/>
            </a:xfrm>
            <a:custGeom>
              <a:avLst/>
              <a:gdLst>
                <a:gd name="connsiteX0" fmla="*/ 276784 w 553141"/>
                <a:gd name="connsiteY0" fmla="*/ 70325 h 70729"/>
                <a:gd name="connsiteX1" fmla="*/ 13413 w 553141"/>
                <a:gd name="connsiteY1" fmla="*/ 70567 h 70729"/>
                <a:gd name="connsiteX2" fmla="*/ 91 w 553141"/>
                <a:gd name="connsiteY2" fmla="*/ 57568 h 70729"/>
                <a:gd name="connsiteX3" fmla="*/ 91 w 553141"/>
                <a:gd name="connsiteY3" fmla="*/ 14776 h 70729"/>
                <a:gd name="connsiteX4" fmla="*/ 14221 w 553141"/>
                <a:gd name="connsiteY4" fmla="*/ 1 h 70729"/>
                <a:gd name="connsiteX5" fmla="*/ 238514 w 553141"/>
                <a:gd name="connsiteY5" fmla="*/ 324 h 70729"/>
                <a:gd name="connsiteX6" fmla="*/ 539671 w 553141"/>
                <a:gd name="connsiteY6" fmla="*/ 82 h 70729"/>
                <a:gd name="connsiteX7" fmla="*/ 552992 w 553141"/>
                <a:gd name="connsiteY7" fmla="*/ 13081 h 70729"/>
                <a:gd name="connsiteX8" fmla="*/ 552992 w 553141"/>
                <a:gd name="connsiteY8" fmla="*/ 54581 h 70729"/>
                <a:gd name="connsiteX9" fmla="*/ 537652 w 553141"/>
                <a:gd name="connsiteY9" fmla="*/ 70729 h 70729"/>
                <a:gd name="connsiteX10" fmla="*/ 276784 w 553141"/>
                <a:gd name="connsiteY10" fmla="*/ 70325 h 7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41" h="70729">
                  <a:moveTo>
                    <a:pt x="276784" y="70325"/>
                  </a:moveTo>
                  <a:cubicBezTo>
                    <a:pt x="189021" y="70325"/>
                    <a:pt x="101177" y="70164"/>
                    <a:pt x="13413" y="70567"/>
                  </a:cubicBezTo>
                  <a:cubicBezTo>
                    <a:pt x="3159" y="70648"/>
                    <a:pt x="-635" y="68307"/>
                    <a:pt x="91" y="57568"/>
                  </a:cubicBezTo>
                  <a:cubicBezTo>
                    <a:pt x="1060" y="43358"/>
                    <a:pt x="979" y="28987"/>
                    <a:pt x="91" y="14776"/>
                  </a:cubicBezTo>
                  <a:cubicBezTo>
                    <a:pt x="-555" y="3796"/>
                    <a:pt x="2029" y="-79"/>
                    <a:pt x="14221" y="1"/>
                  </a:cubicBezTo>
                  <a:cubicBezTo>
                    <a:pt x="88985" y="647"/>
                    <a:pt x="163749" y="324"/>
                    <a:pt x="238514" y="324"/>
                  </a:cubicBezTo>
                  <a:cubicBezTo>
                    <a:pt x="338872" y="324"/>
                    <a:pt x="439312" y="486"/>
                    <a:pt x="539671" y="82"/>
                  </a:cubicBezTo>
                  <a:cubicBezTo>
                    <a:pt x="549924" y="1"/>
                    <a:pt x="553719" y="2262"/>
                    <a:pt x="552992" y="13081"/>
                  </a:cubicBezTo>
                  <a:cubicBezTo>
                    <a:pt x="552024" y="26887"/>
                    <a:pt x="551943" y="40855"/>
                    <a:pt x="552992" y="54581"/>
                  </a:cubicBezTo>
                  <a:cubicBezTo>
                    <a:pt x="553881" y="66692"/>
                    <a:pt x="551055" y="70809"/>
                    <a:pt x="537652" y="70729"/>
                  </a:cubicBezTo>
                  <a:cubicBezTo>
                    <a:pt x="450696" y="69921"/>
                    <a:pt x="363740" y="70325"/>
                    <a:pt x="276784" y="7032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6">
              <a:extLst>
                <a:ext uri="{FF2B5EF4-FFF2-40B4-BE49-F238E27FC236}">
                  <a16:creationId xmlns:a16="http://schemas.microsoft.com/office/drawing/2014/main" id="{32964636-8AE0-453B-84A3-CBCFA46D1FDE}"/>
                </a:ext>
              </a:extLst>
            </p:cNvPr>
            <p:cNvSpPr/>
            <p:nvPr/>
          </p:nvSpPr>
          <p:spPr>
            <a:xfrm>
              <a:off x="2110751" y="4044481"/>
              <a:ext cx="92862" cy="81004"/>
            </a:xfrm>
            <a:custGeom>
              <a:avLst/>
              <a:gdLst>
                <a:gd name="connsiteX0" fmla="*/ 46108 w 92862"/>
                <a:gd name="connsiteY0" fmla="*/ 102 h 81004"/>
                <a:gd name="connsiteX1" fmla="*/ 83894 w 92862"/>
                <a:gd name="connsiteY1" fmla="*/ 21 h 81004"/>
                <a:gd name="connsiteX2" fmla="*/ 92856 w 92862"/>
                <a:gd name="connsiteY2" fmla="*/ 8256 h 81004"/>
                <a:gd name="connsiteX3" fmla="*/ 92856 w 92862"/>
                <a:gd name="connsiteY3" fmla="*/ 72525 h 81004"/>
                <a:gd name="connsiteX4" fmla="*/ 84056 w 92862"/>
                <a:gd name="connsiteY4" fmla="*/ 81002 h 81004"/>
                <a:gd name="connsiteX5" fmla="*/ 8484 w 92862"/>
                <a:gd name="connsiteY5" fmla="*/ 81002 h 81004"/>
                <a:gd name="connsiteX6" fmla="*/ 87 w 92862"/>
                <a:gd name="connsiteY6" fmla="*/ 72040 h 81004"/>
                <a:gd name="connsiteX7" fmla="*/ 6 w 92862"/>
                <a:gd name="connsiteY7" fmla="*/ 9064 h 81004"/>
                <a:gd name="connsiteX8" fmla="*/ 9614 w 92862"/>
                <a:gd name="connsiteY8" fmla="*/ 21 h 81004"/>
                <a:gd name="connsiteX9" fmla="*/ 46108 w 92862"/>
                <a:gd name="connsiteY9" fmla="*/ 102 h 8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1004">
                  <a:moveTo>
                    <a:pt x="46108" y="102"/>
                  </a:moveTo>
                  <a:cubicBezTo>
                    <a:pt x="58704" y="102"/>
                    <a:pt x="71299" y="344"/>
                    <a:pt x="83894" y="21"/>
                  </a:cubicBezTo>
                  <a:cubicBezTo>
                    <a:pt x="90111" y="-140"/>
                    <a:pt x="93018" y="1232"/>
                    <a:pt x="92856" y="8256"/>
                  </a:cubicBezTo>
                  <a:cubicBezTo>
                    <a:pt x="92453" y="29652"/>
                    <a:pt x="92533" y="51048"/>
                    <a:pt x="92856" y="72525"/>
                  </a:cubicBezTo>
                  <a:cubicBezTo>
                    <a:pt x="92937" y="79307"/>
                    <a:pt x="90434" y="81083"/>
                    <a:pt x="84056" y="81002"/>
                  </a:cubicBezTo>
                  <a:cubicBezTo>
                    <a:pt x="58865" y="80760"/>
                    <a:pt x="33675" y="80679"/>
                    <a:pt x="8484" y="81002"/>
                  </a:cubicBezTo>
                  <a:cubicBezTo>
                    <a:pt x="1702" y="81083"/>
                    <a:pt x="-74" y="78338"/>
                    <a:pt x="87" y="72040"/>
                  </a:cubicBezTo>
                  <a:cubicBezTo>
                    <a:pt x="410" y="51048"/>
                    <a:pt x="491" y="30056"/>
                    <a:pt x="6" y="9064"/>
                  </a:cubicBezTo>
                  <a:cubicBezTo>
                    <a:pt x="-155" y="1555"/>
                    <a:pt x="2751" y="-221"/>
                    <a:pt x="9614" y="21"/>
                  </a:cubicBezTo>
                  <a:cubicBezTo>
                    <a:pt x="21725" y="425"/>
                    <a:pt x="33917" y="102"/>
                    <a:pt x="46108" y="102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6">
              <a:extLst>
                <a:ext uri="{FF2B5EF4-FFF2-40B4-BE49-F238E27FC236}">
                  <a16:creationId xmlns:a16="http://schemas.microsoft.com/office/drawing/2014/main" id="{8CE78383-D09F-46B8-893A-744558D642D8}"/>
                </a:ext>
              </a:extLst>
            </p:cNvPr>
            <p:cNvSpPr/>
            <p:nvPr/>
          </p:nvSpPr>
          <p:spPr>
            <a:xfrm>
              <a:off x="995049" y="3193997"/>
              <a:ext cx="553268" cy="69193"/>
            </a:xfrm>
            <a:custGeom>
              <a:avLst/>
              <a:gdLst>
                <a:gd name="connsiteX0" fmla="*/ 276102 w 553268"/>
                <a:gd name="connsiteY0" fmla="*/ 68870 h 69193"/>
                <a:gd name="connsiteX1" fmla="*/ 12812 w 553268"/>
                <a:gd name="connsiteY1" fmla="*/ 69113 h 69193"/>
                <a:gd name="connsiteX2" fmla="*/ 56 w 553268"/>
                <a:gd name="connsiteY2" fmla="*/ 56840 h 69193"/>
                <a:gd name="connsiteX3" fmla="*/ 217 w 553268"/>
                <a:gd name="connsiteY3" fmla="*/ 9043 h 69193"/>
                <a:gd name="connsiteX4" fmla="*/ 8775 w 553268"/>
                <a:gd name="connsiteY4" fmla="*/ 242 h 69193"/>
                <a:gd name="connsiteX5" fmla="*/ 15073 w 553268"/>
                <a:gd name="connsiteY5" fmla="*/ 242 h 69193"/>
                <a:gd name="connsiteX6" fmla="*/ 537859 w 553268"/>
                <a:gd name="connsiteY6" fmla="*/ 0 h 69193"/>
                <a:gd name="connsiteX7" fmla="*/ 553118 w 553268"/>
                <a:gd name="connsiteY7" fmla="*/ 15017 h 69193"/>
                <a:gd name="connsiteX8" fmla="*/ 553037 w 553268"/>
                <a:gd name="connsiteY8" fmla="*/ 56517 h 69193"/>
                <a:gd name="connsiteX9" fmla="*/ 540684 w 553268"/>
                <a:gd name="connsiteY9" fmla="*/ 69193 h 69193"/>
                <a:gd name="connsiteX10" fmla="*/ 276102 w 553268"/>
                <a:gd name="connsiteY10" fmla="*/ 68870 h 6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68" h="69193">
                  <a:moveTo>
                    <a:pt x="276102" y="68870"/>
                  </a:moveTo>
                  <a:cubicBezTo>
                    <a:pt x="188339" y="68870"/>
                    <a:pt x="100576" y="68709"/>
                    <a:pt x="12812" y="69113"/>
                  </a:cubicBezTo>
                  <a:cubicBezTo>
                    <a:pt x="3204" y="69113"/>
                    <a:pt x="-510" y="67175"/>
                    <a:pt x="56" y="56840"/>
                  </a:cubicBezTo>
                  <a:cubicBezTo>
                    <a:pt x="944" y="40935"/>
                    <a:pt x="540" y="24948"/>
                    <a:pt x="217" y="9043"/>
                  </a:cubicBezTo>
                  <a:cubicBezTo>
                    <a:pt x="56" y="2664"/>
                    <a:pt x="1993" y="-484"/>
                    <a:pt x="8775" y="242"/>
                  </a:cubicBezTo>
                  <a:cubicBezTo>
                    <a:pt x="10875" y="484"/>
                    <a:pt x="12974" y="242"/>
                    <a:pt x="15073" y="242"/>
                  </a:cubicBezTo>
                  <a:cubicBezTo>
                    <a:pt x="189308" y="242"/>
                    <a:pt x="363543" y="404"/>
                    <a:pt x="537859" y="0"/>
                  </a:cubicBezTo>
                  <a:cubicBezTo>
                    <a:pt x="549808" y="0"/>
                    <a:pt x="554168" y="2584"/>
                    <a:pt x="553118" y="15017"/>
                  </a:cubicBezTo>
                  <a:cubicBezTo>
                    <a:pt x="551907" y="28743"/>
                    <a:pt x="552230" y="42711"/>
                    <a:pt x="553037" y="56517"/>
                  </a:cubicBezTo>
                  <a:cubicBezTo>
                    <a:pt x="553603" y="66287"/>
                    <a:pt x="550858" y="69193"/>
                    <a:pt x="540684" y="69193"/>
                  </a:cubicBezTo>
                  <a:cubicBezTo>
                    <a:pt x="452437" y="68709"/>
                    <a:pt x="364269" y="68870"/>
                    <a:pt x="276102" y="68870"/>
                  </a:cubicBezTo>
                  <a:close/>
                </a:path>
              </a:pathLst>
            </a:custGeom>
            <a:solidFill>
              <a:srgbClr val="08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6">
              <a:extLst>
                <a:ext uri="{FF2B5EF4-FFF2-40B4-BE49-F238E27FC236}">
                  <a16:creationId xmlns:a16="http://schemas.microsoft.com/office/drawing/2014/main" id="{6C576B4C-BF13-4494-B738-C4AE166B12E2}"/>
                </a:ext>
              </a:extLst>
            </p:cNvPr>
            <p:cNvSpPr/>
            <p:nvPr/>
          </p:nvSpPr>
          <p:spPr>
            <a:xfrm>
              <a:off x="2110745" y="3194155"/>
              <a:ext cx="92783" cy="81167"/>
            </a:xfrm>
            <a:custGeom>
              <a:avLst/>
              <a:gdLst>
                <a:gd name="connsiteX0" fmla="*/ 45791 w 92783"/>
                <a:gd name="connsiteY0" fmla="*/ 80984 h 81167"/>
                <a:gd name="connsiteX1" fmla="*/ 10508 w 92783"/>
                <a:gd name="connsiteY1" fmla="*/ 81146 h 81167"/>
                <a:gd name="connsiteX2" fmla="*/ 12 w 92783"/>
                <a:gd name="connsiteY2" fmla="*/ 71538 h 81167"/>
                <a:gd name="connsiteX3" fmla="*/ 12 w 92783"/>
                <a:gd name="connsiteY3" fmla="*/ 8561 h 81167"/>
                <a:gd name="connsiteX4" fmla="*/ 8893 w 92783"/>
                <a:gd name="connsiteY4" fmla="*/ 3 h 81167"/>
                <a:gd name="connsiteX5" fmla="*/ 84465 w 92783"/>
                <a:gd name="connsiteY5" fmla="*/ 3 h 81167"/>
                <a:gd name="connsiteX6" fmla="*/ 92781 w 92783"/>
                <a:gd name="connsiteY6" fmla="*/ 7673 h 81167"/>
                <a:gd name="connsiteX7" fmla="*/ 92781 w 92783"/>
                <a:gd name="connsiteY7" fmla="*/ 73153 h 81167"/>
                <a:gd name="connsiteX8" fmla="*/ 84788 w 92783"/>
                <a:gd name="connsiteY8" fmla="*/ 81065 h 81167"/>
                <a:gd name="connsiteX9" fmla="*/ 45791 w 92783"/>
                <a:gd name="connsiteY9" fmla="*/ 80984 h 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83" h="81167">
                  <a:moveTo>
                    <a:pt x="45791" y="80984"/>
                  </a:moveTo>
                  <a:cubicBezTo>
                    <a:pt x="34003" y="80984"/>
                    <a:pt x="22296" y="80661"/>
                    <a:pt x="10508" y="81146"/>
                  </a:cubicBezTo>
                  <a:cubicBezTo>
                    <a:pt x="3241" y="81388"/>
                    <a:pt x="-230" y="79693"/>
                    <a:pt x="12" y="71538"/>
                  </a:cubicBezTo>
                  <a:cubicBezTo>
                    <a:pt x="496" y="50546"/>
                    <a:pt x="416" y="29554"/>
                    <a:pt x="12" y="8561"/>
                  </a:cubicBezTo>
                  <a:cubicBezTo>
                    <a:pt x="-69" y="1779"/>
                    <a:pt x="2596" y="-78"/>
                    <a:pt x="8893" y="3"/>
                  </a:cubicBezTo>
                  <a:cubicBezTo>
                    <a:pt x="34084" y="245"/>
                    <a:pt x="59274" y="245"/>
                    <a:pt x="84465" y="3"/>
                  </a:cubicBezTo>
                  <a:cubicBezTo>
                    <a:pt x="90117" y="-78"/>
                    <a:pt x="92862" y="1376"/>
                    <a:pt x="92781" y="7673"/>
                  </a:cubicBezTo>
                  <a:cubicBezTo>
                    <a:pt x="92539" y="29473"/>
                    <a:pt x="92539" y="51353"/>
                    <a:pt x="92781" y="73153"/>
                  </a:cubicBezTo>
                  <a:cubicBezTo>
                    <a:pt x="92862" y="79208"/>
                    <a:pt x="90763" y="81227"/>
                    <a:pt x="84788" y="81065"/>
                  </a:cubicBezTo>
                  <a:cubicBezTo>
                    <a:pt x="71870" y="80742"/>
                    <a:pt x="58790" y="80984"/>
                    <a:pt x="45791" y="8098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6">
              <a:extLst>
                <a:ext uri="{FF2B5EF4-FFF2-40B4-BE49-F238E27FC236}">
                  <a16:creationId xmlns:a16="http://schemas.microsoft.com/office/drawing/2014/main" id="{8467C08A-2A38-40F0-9A98-4F37C8803239}"/>
                </a:ext>
              </a:extLst>
            </p:cNvPr>
            <p:cNvSpPr/>
            <p:nvPr/>
          </p:nvSpPr>
          <p:spPr>
            <a:xfrm>
              <a:off x="2760624" y="3521959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6">
              <a:extLst>
                <a:ext uri="{FF2B5EF4-FFF2-40B4-BE49-F238E27FC236}">
                  <a16:creationId xmlns:a16="http://schemas.microsoft.com/office/drawing/2014/main" id="{A4A02A4C-38AB-45E2-91D7-E7A59C3FA7A7}"/>
                </a:ext>
              </a:extLst>
            </p:cNvPr>
            <p:cNvSpPr/>
            <p:nvPr/>
          </p:nvSpPr>
          <p:spPr>
            <a:xfrm>
              <a:off x="2760460" y="2670162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6">
              <a:extLst>
                <a:ext uri="{FF2B5EF4-FFF2-40B4-BE49-F238E27FC236}">
                  <a16:creationId xmlns:a16="http://schemas.microsoft.com/office/drawing/2014/main" id="{76F31CFB-0144-4FE6-AC9F-1F94047CC66C}"/>
                </a:ext>
              </a:extLst>
            </p:cNvPr>
            <p:cNvSpPr/>
            <p:nvPr/>
          </p:nvSpPr>
          <p:spPr>
            <a:xfrm>
              <a:off x="909520" y="3522120"/>
              <a:ext cx="1392670" cy="287996"/>
            </a:xfrm>
            <a:custGeom>
              <a:avLst/>
              <a:gdLst>
                <a:gd name="connsiteX0" fmla="*/ 16310 w 1392670"/>
                <a:gd name="connsiteY0" fmla="*/ 287996 h 287996"/>
                <a:gd name="connsiteX1" fmla="*/ 1 w 1392670"/>
                <a:gd name="connsiteY1" fmla="*/ 272252 h 287996"/>
                <a:gd name="connsiteX2" fmla="*/ 163 w 1392670"/>
                <a:gd name="connsiteY2" fmla="*/ 15179 h 287996"/>
                <a:gd name="connsiteX3" fmla="*/ 14373 w 1392670"/>
                <a:gd name="connsiteY3" fmla="*/ 0 h 287996"/>
                <a:gd name="connsiteX4" fmla="*/ 1378298 w 1392670"/>
                <a:gd name="connsiteY4" fmla="*/ 81 h 287996"/>
                <a:gd name="connsiteX5" fmla="*/ 1392670 w 1392670"/>
                <a:gd name="connsiteY5" fmla="*/ 13887 h 287996"/>
                <a:gd name="connsiteX6" fmla="*/ 1392670 w 1392670"/>
                <a:gd name="connsiteY6" fmla="*/ 273463 h 287996"/>
                <a:gd name="connsiteX7" fmla="*/ 1377733 w 1392670"/>
                <a:gd name="connsiteY7" fmla="*/ 287916 h 287996"/>
                <a:gd name="connsiteX8" fmla="*/ 16310 w 1392670"/>
                <a:gd name="connsiteY8" fmla="*/ 287996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0" h="287996">
                  <a:moveTo>
                    <a:pt x="16310" y="287996"/>
                  </a:moveTo>
                  <a:cubicBezTo>
                    <a:pt x="4038" y="287996"/>
                    <a:pt x="-80" y="285655"/>
                    <a:pt x="1" y="272252"/>
                  </a:cubicBezTo>
                  <a:cubicBezTo>
                    <a:pt x="647" y="186588"/>
                    <a:pt x="486" y="100843"/>
                    <a:pt x="163" y="15179"/>
                  </a:cubicBezTo>
                  <a:cubicBezTo>
                    <a:pt x="82" y="4360"/>
                    <a:pt x="2020" y="0"/>
                    <a:pt x="14373" y="0"/>
                  </a:cubicBezTo>
                  <a:cubicBezTo>
                    <a:pt x="469014" y="323"/>
                    <a:pt x="923656" y="323"/>
                    <a:pt x="1378298" y="81"/>
                  </a:cubicBezTo>
                  <a:cubicBezTo>
                    <a:pt x="1389036" y="81"/>
                    <a:pt x="1392750" y="2341"/>
                    <a:pt x="1392670" y="13887"/>
                  </a:cubicBezTo>
                  <a:cubicBezTo>
                    <a:pt x="1392185" y="100439"/>
                    <a:pt x="1392185" y="186911"/>
                    <a:pt x="1392670" y="273463"/>
                  </a:cubicBezTo>
                  <a:cubicBezTo>
                    <a:pt x="1392750" y="285413"/>
                    <a:pt x="1388956" y="287996"/>
                    <a:pt x="1377733" y="287916"/>
                  </a:cubicBezTo>
                  <a:cubicBezTo>
                    <a:pt x="1150372" y="287673"/>
                    <a:pt x="242784" y="287673"/>
                    <a:pt x="16310" y="287996"/>
                  </a:cubicBezTo>
                  <a:close/>
                </a:path>
              </a:pathLst>
            </a:custGeom>
            <a:solidFill>
              <a:srgbClr val="C32227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6">
              <a:extLst>
                <a:ext uri="{FF2B5EF4-FFF2-40B4-BE49-F238E27FC236}">
                  <a16:creationId xmlns:a16="http://schemas.microsoft.com/office/drawing/2014/main" id="{3425D200-FD25-45B5-9533-C985B6731575}"/>
                </a:ext>
              </a:extLst>
            </p:cNvPr>
            <p:cNvSpPr/>
            <p:nvPr/>
          </p:nvSpPr>
          <p:spPr>
            <a:xfrm>
              <a:off x="2760544" y="3096141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16">
              <a:extLst>
                <a:ext uri="{FF2B5EF4-FFF2-40B4-BE49-F238E27FC236}">
                  <a16:creationId xmlns:a16="http://schemas.microsoft.com/office/drawing/2014/main" id="{7C371AB0-073E-4EB8-9A13-0AAE3A3E0842}"/>
                </a:ext>
              </a:extLst>
            </p:cNvPr>
            <p:cNvSpPr/>
            <p:nvPr/>
          </p:nvSpPr>
          <p:spPr>
            <a:xfrm>
              <a:off x="2760544" y="3945999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rgbClr val="3668B2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6">
              <a:extLst>
                <a:ext uri="{FF2B5EF4-FFF2-40B4-BE49-F238E27FC236}">
                  <a16:creationId xmlns:a16="http://schemas.microsoft.com/office/drawing/2014/main" id="{3624BF49-9EC3-4D68-BC3B-A1B46BAA123A}"/>
                </a:ext>
              </a:extLst>
            </p:cNvPr>
            <p:cNvSpPr/>
            <p:nvPr/>
          </p:nvSpPr>
          <p:spPr>
            <a:xfrm>
              <a:off x="2846862" y="3618764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rgbClr val="08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16">
              <a:extLst>
                <a:ext uri="{FF2B5EF4-FFF2-40B4-BE49-F238E27FC236}">
                  <a16:creationId xmlns:a16="http://schemas.microsoft.com/office/drawing/2014/main" id="{46C73350-5297-4BE6-A6C6-C0EFA7EDF301}"/>
                </a:ext>
              </a:extLst>
            </p:cNvPr>
            <p:cNvSpPr/>
            <p:nvPr/>
          </p:nvSpPr>
          <p:spPr>
            <a:xfrm>
              <a:off x="3963555" y="3618812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6">
              <a:extLst>
                <a:ext uri="{FF2B5EF4-FFF2-40B4-BE49-F238E27FC236}">
                  <a16:creationId xmlns:a16="http://schemas.microsoft.com/office/drawing/2014/main" id="{DB7BC49A-0650-4C6B-B023-E41DD17A6695}"/>
                </a:ext>
              </a:extLst>
            </p:cNvPr>
            <p:cNvSpPr/>
            <p:nvPr/>
          </p:nvSpPr>
          <p:spPr>
            <a:xfrm>
              <a:off x="2846870" y="2768260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6">
              <a:extLst>
                <a:ext uri="{FF2B5EF4-FFF2-40B4-BE49-F238E27FC236}">
                  <a16:creationId xmlns:a16="http://schemas.microsoft.com/office/drawing/2014/main" id="{D71B22CE-3862-41E9-8D1F-8318D9AA5198}"/>
                </a:ext>
              </a:extLst>
            </p:cNvPr>
            <p:cNvSpPr/>
            <p:nvPr/>
          </p:nvSpPr>
          <p:spPr>
            <a:xfrm>
              <a:off x="3963635" y="2768421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6">
              <a:extLst>
                <a:ext uri="{FF2B5EF4-FFF2-40B4-BE49-F238E27FC236}">
                  <a16:creationId xmlns:a16="http://schemas.microsoft.com/office/drawing/2014/main" id="{EFF84FE5-2607-4B5E-9E9A-D8AACE3FDCD5}"/>
                </a:ext>
              </a:extLst>
            </p:cNvPr>
            <p:cNvSpPr/>
            <p:nvPr/>
          </p:nvSpPr>
          <p:spPr>
            <a:xfrm>
              <a:off x="995094" y="3618437"/>
              <a:ext cx="553017" cy="70572"/>
            </a:xfrm>
            <a:custGeom>
              <a:avLst/>
              <a:gdLst>
                <a:gd name="connsiteX0" fmla="*/ 276784 w 553017"/>
                <a:gd name="connsiteY0" fmla="*/ 70328 h 70572"/>
                <a:gd name="connsiteX1" fmla="*/ 13494 w 553017"/>
                <a:gd name="connsiteY1" fmla="*/ 70571 h 70572"/>
                <a:gd name="connsiteX2" fmla="*/ 91 w 553017"/>
                <a:gd name="connsiteY2" fmla="*/ 57652 h 70572"/>
                <a:gd name="connsiteX3" fmla="*/ 91 w 553017"/>
                <a:gd name="connsiteY3" fmla="*/ 14861 h 70572"/>
                <a:gd name="connsiteX4" fmla="*/ 14221 w 553017"/>
                <a:gd name="connsiteY4" fmla="*/ 5 h 70572"/>
                <a:gd name="connsiteX5" fmla="*/ 164153 w 553017"/>
                <a:gd name="connsiteY5" fmla="*/ 328 h 70572"/>
                <a:gd name="connsiteX6" fmla="*/ 539590 w 553017"/>
                <a:gd name="connsiteY6" fmla="*/ 85 h 70572"/>
                <a:gd name="connsiteX7" fmla="*/ 552912 w 553017"/>
                <a:gd name="connsiteY7" fmla="*/ 13084 h 70572"/>
                <a:gd name="connsiteX8" fmla="*/ 552912 w 553017"/>
                <a:gd name="connsiteY8" fmla="*/ 55876 h 70572"/>
                <a:gd name="connsiteX9" fmla="*/ 538782 w 553017"/>
                <a:gd name="connsiteY9" fmla="*/ 70571 h 70572"/>
                <a:gd name="connsiteX10" fmla="*/ 276784 w 553017"/>
                <a:gd name="connsiteY10" fmla="*/ 70328 h 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017" h="70572">
                  <a:moveTo>
                    <a:pt x="276784" y="70328"/>
                  </a:moveTo>
                  <a:cubicBezTo>
                    <a:pt x="189021" y="70328"/>
                    <a:pt x="101257" y="70167"/>
                    <a:pt x="13494" y="70571"/>
                  </a:cubicBezTo>
                  <a:cubicBezTo>
                    <a:pt x="3321" y="70651"/>
                    <a:pt x="-635" y="68552"/>
                    <a:pt x="91" y="57652"/>
                  </a:cubicBezTo>
                  <a:cubicBezTo>
                    <a:pt x="1060" y="43442"/>
                    <a:pt x="979" y="29071"/>
                    <a:pt x="91" y="14861"/>
                  </a:cubicBezTo>
                  <a:cubicBezTo>
                    <a:pt x="-555" y="3880"/>
                    <a:pt x="2029" y="-157"/>
                    <a:pt x="14221" y="5"/>
                  </a:cubicBezTo>
                  <a:cubicBezTo>
                    <a:pt x="64198" y="812"/>
                    <a:pt x="114176" y="328"/>
                    <a:pt x="164153" y="328"/>
                  </a:cubicBezTo>
                  <a:cubicBezTo>
                    <a:pt x="289299" y="328"/>
                    <a:pt x="414444" y="489"/>
                    <a:pt x="539590" y="85"/>
                  </a:cubicBezTo>
                  <a:cubicBezTo>
                    <a:pt x="549844" y="85"/>
                    <a:pt x="553638" y="2427"/>
                    <a:pt x="552912" y="13084"/>
                  </a:cubicBezTo>
                  <a:cubicBezTo>
                    <a:pt x="552024" y="27294"/>
                    <a:pt x="552024" y="41666"/>
                    <a:pt x="552912" y="55876"/>
                  </a:cubicBezTo>
                  <a:cubicBezTo>
                    <a:pt x="553638" y="66937"/>
                    <a:pt x="550813" y="70651"/>
                    <a:pt x="538782" y="70571"/>
                  </a:cubicBezTo>
                  <a:cubicBezTo>
                    <a:pt x="451504" y="70086"/>
                    <a:pt x="364144" y="70328"/>
                    <a:pt x="276784" y="70328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6">
              <a:extLst>
                <a:ext uri="{FF2B5EF4-FFF2-40B4-BE49-F238E27FC236}">
                  <a16:creationId xmlns:a16="http://schemas.microsoft.com/office/drawing/2014/main" id="{2F5DB658-4143-4318-84E8-04BD3945C16B}"/>
                </a:ext>
              </a:extLst>
            </p:cNvPr>
            <p:cNvSpPr/>
            <p:nvPr/>
          </p:nvSpPr>
          <p:spPr>
            <a:xfrm>
              <a:off x="2110755" y="3618682"/>
              <a:ext cx="92773" cy="82122"/>
            </a:xfrm>
            <a:custGeom>
              <a:avLst/>
              <a:gdLst>
                <a:gd name="connsiteX0" fmla="*/ 45135 w 92773"/>
                <a:gd name="connsiteY0" fmla="*/ 81952 h 82122"/>
                <a:gd name="connsiteX1" fmla="*/ 7350 w 92773"/>
                <a:gd name="connsiteY1" fmla="*/ 82033 h 82122"/>
                <a:gd name="connsiteX2" fmla="*/ 2 w 92773"/>
                <a:gd name="connsiteY2" fmla="*/ 74928 h 82122"/>
                <a:gd name="connsiteX3" fmla="*/ 2 w 92773"/>
                <a:gd name="connsiteY3" fmla="*/ 8238 h 82122"/>
                <a:gd name="connsiteX4" fmla="*/ 7996 w 92773"/>
                <a:gd name="connsiteY4" fmla="*/ 2 h 82122"/>
                <a:gd name="connsiteX5" fmla="*/ 84778 w 92773"/>
                <a:gd name="connsiteY5" fmla="*/ 2 h 82122"/>
                <a:gd name="connsiteX6" fmla="*/ 92772 w 92773"/>
                <a:gd name="connsiteY6" fmla="*/ 7995 h 82122"/>
                <a:gd name="connsiteX7" fmla="*/ 92772 w 92773"/>
                <a:gd name="connsiteY7" fmla="*/ 73475 h 82122"/>
                <a:gd name="connsiteX8" fmla="*/ 84052 w 92773"/>
                <a:gd name="connsiteY8" fmla="*/ 82114 h 82122"/>
                <a:gd name="connsiteX9" fmla="*/ 45135 w 92773"/>
                <a:gd name="connsiteY9" fmla="*/ 81952 h 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73" h="82122">
                  <a:moveTo>
                    <a:pt x="45135" y="81952"/>
                  </a:moveTo>
                  <a:cubicBezTo>
                    <a:pt x="32540" y="81952"/>
                    <a:pt x="19945" y="81710"/>
                    <a:pt x="7350" y="82033"/>
                  </a:cubicBezTo>
                  <a:cubicBezTo>
                    <a:pt x="1940" y="82195"/>
                    <a:pt x="-78" y="80580"/>
                    <a:pt x="2" y="74928"/>
                  </a:cubicBezTo>
                  <a:cubicBezTo>
                    <a:pt x="245" y="52725"/>
                    <a:pt x="245" y="30441"/>
                    <a:pt x="2" y="8238"/>
                  </a:cubicBezTo>
                  <a:cubicBezTo>
                    <a:pt x="-78" y="2344"/>
                    <a:pt x="2021" y="-78"/>
                    <a:pt x="7996" y="2"/>
                  </a:cubicBezTo>
                  <a:cubicBezTo>
                    <a:pt x="33590" y="164"/>
                    <a:pt x="59184" y="244"/>
                    <a:pt x="84778" y="2"/>
                  </a:cubicBezTo>
                  <a:cubicBezTo>
                    <a:pt x="90834" y="-78"/>
                    <a:pt x="92852" y="2021"/>
                    <a:pt x="92772" y="7995"/>
                  </a:cubicBezTo>
                  <a:cubicBezTo>
                    <a:pt x="92529" y="29795"/>
                    <a:pt x="92449" y="51675"/>
                    <a:pt x="92772" y="73475"/>
                  </a:cubicBezTo>
                  <a:cubicBezTo>
                    <a:pt x="92852" y="80096"/>
                    <a:pt x="90592" y="82275"/>
                    <a:pt x="84052" y="82114"/>
                  </a:cubicBezTo>
                  <a:cubicBezTo>
                    <a:pt x="71133" y="81710"/>
                    <a:pt x="58134" y="81952"/>
                    <a:pt x="45135" y="81952"/>
                  </a:cubicBezTo>
                  <a:close/>
                </a:path>
              </a:pathLst>
            </a:custGeom>
            <a:solidFill>
              <a:srgbClr val="0B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6">
              <a:extLst>
                <a:ext uri="{FF2B5EF4-FFF2-40B4-BE49-F238E27FC236}">
                  <a16:creationId xmlns:a16="http://schemas.microsoft.com/office/drawing/2014/main" id="{ED8DD5EE-3FA0-4212-80A4-6D16DCE5FFB7}"/>
                </a:ext>
              </a:extLst>
            </p:cNvPr>
            <p:cNvSpPr/>
            <p:nvPr/>
          </p:nvSpPr>
          <p:spPr>
            <a:xfrm>
              <a:off x="2846840" y="3194075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6">
              <a:extLst>
                <a:ext uri="{FF2B5EF4-FFF2-40B4-BE49-F238E27FC236}">
                  <a16:creationId xmlns:a16="http://schemas.microsoft.com/office/drawing/2014/main" id="{6884A53B-F52A-41DA-9183-19F7A490DA88}"/>
                </a:ext>
              </a:extLst>
            </p:cNvPr>
            <p:cNvSpPr/>
            <p:nvPr/>
          </p:nvSpPr>
          <p:spPr>
            <a:xfrm>
              <a:off x="3963631" y="3194226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6">
              <a:extLst>
                <a:ext uri="{FF2B5EF4-FFF2-40B4-BE49-F238E27FC236}">
                  <a16:creationId xmlns:a16="http://schemas.microsoft.com/office/drawing/2014/main" id="{74ADDE4B-39C4-491A-AE52-AB85E9CF1A79}"/>
                </a:ext>
              </a:extLst>
            </p:cNvPr>
            <p:cNvSpPr/>
            <p:nvPr/>
          </p:nvSpPr>
          <p:spPr>
            <a:xfrm>
              <a:off x="2846790" y="4044339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6">
              <a:extLst>
                <a:ext uri="{FF2B5EF4-FFF2-40B4-BE49-F238E27FC236}">
                  <a16:creationId xmlns:a16="http://schemas.microsoft.com/office/drawing/2014/main" id="{34614A2C-383A-4906-8129-E8104FECF23C}"/>
                </a:ext>
              </a:extLst>
            </p:cNvPr>
            <p:cNvSpPr/>
            <p:nvPr/>
          </p:nvSpPr>
          <p:spPr>
            <a:xfrm>
              <a:off x="3963631" y="4044377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2D67C6E7-DAAF-4B38-9BB5-67FF95EDDAB6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6E149DF5-0A13-44A3-A795-B7EBDE120DB1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78AD641A-8444-4AB8-98B1-0D1D97DCE2A4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DE51F959-B852-458D-9658-F02614C1309F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419E00-A49B-4918-8B89-84AF405798D7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761CA0-CCDD-449B-8732-3AA1568E648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D6AF6A-2672-4CB8-B3ED-9099CAE6738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54F1727E-E25E-4A93-93CE-6ACDE7AFC06E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E92BA96-7308-4300-9080-E280A98470E7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B9F3A0-3AC5-4871-97FB-E6B00C1F1E11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C3B3CA-03CF-474E-A314-A946C5B79C47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7C72AE05-5A61-4D38-9443-4F96EF55607F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850BEE7E-7809-471C-8019-53F9170EA4A9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0EF757-0FFB-4D4D-98BC-9C06A1EA7280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40B7B3-D300-483E-8D88-9A4FEC5B8662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AF7BCE24-0077-4984-8EF7-3CCF379E53ED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20802AF7-D8E4-4FB7-BE51-53AA70C647CE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1C6BF-19BC-4529-BF1A-159824C9E1C0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7BB60E-A891-4F0E-9F0A-BA50A7EAF956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8C7B2B0D-E08A-46DA-8114-8EBF8C4F52E0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F0FF3147-EF18-473E-BFB9-776C1B69B0E6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A768E-A30F-47BB-A971-0761FD0F84B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EC8CE7-1EF4-47B9-9931-575756C5CB2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61ECCBB-D67A-4239-9BEF-4666BC69C539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55C0805D-B947-425C-B189-7802384A163F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3898EA1A-2461-4C49-9B24-86EF6DF9B602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2D94076-330F-47B6-BF54-0918AD98AD22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986ACF-6554-4C3A-BDB4-0E95F6970E7C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C4BAF5-898F-403A-83D7-4C159B78D2B1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8ED96-158C-4F62-81DD-F33BFD5923E5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00F27-73D1-429E-BEA4-E908D03B9F83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0D18E-29F5-48C8-9F23-98FF47A70478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8B75AA92-CD7C-48A2-9623-2BBACFE9F5A7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CA6D7CAB-EF81-4508-B548-FFEBB0578645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0C8E45E4-43E0-4454-BF89-914A654C4A05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7E4359AC-7CBF-4F06-9E45-E56B68A5BC4D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132FE985-6C25-4F25-96E7-7E171A103231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62065B70-F508-4BE8-BAA4-6A552864DDFA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DCDFC260-1529-4A9B-BCCD-4874CFC1388B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D0DE3E49-696D-4533-B1D2-5CEFAC9C04E3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24BA875C-765A-42BD-9E98-767DD5A9A4C6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401BA592-9F7E-4A9A-81D5-D6376A8EE4BA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EE5B9F65-8E84-4488-86AD-B9C68513D872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0A3D3E17-D446-4068-AC7F-287A8AAFB609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47147AF1-7F25-478F-B0D7-225D3AE80CC1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8EDA439C-EF28-4918-A43D-A5A395ABE6E8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04F0B793-0F25-43D3-8408-9CD1553C9E0C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B6C86B92-41EF-48D6-94C4-C338FFE98B2D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83363685-319E-4B0C-B0DA-5CBB1CC5B460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30238FA1-EE1C-4BBA-B47E-0E62AA78FEC8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A4ED9DDD-377E-4436-AABE-A9ED434D1A3E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AD16EB21-23C3-4F1A-A142-C26A0609D9CD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EB638D72-048C-44DA-80A0-68404F5B214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B00FB0-81CB-4D22-8A3F-E9A1F00CCA89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DCB61D-905C-407B-9A74-C65457F7D14D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EC3B8E09-97CB-402D-948F-7FBA9F5926CD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7569DF84-F80E-4E45-80DA-ED13516EEED0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73A84A0E-C25B-4198-B634-8958D91B1286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27CBE173-05D2-41B2-A440-21CEBF8EA4F4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968EF9EE-EB49-4BAF-B39A-45261C14DE1F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AD50B098-40F4-493B-B9D1-34F007DD6691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18A59038-FCA1-40B0-AFD8-788B8B8D1B1D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1E1F8569-3EE0-4309-831C-BED884321BCA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60C542A4-904B-49ED-9B16-ECA252B5958D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627584B7-F01C-453E-B0A4-14AC699058C8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8F4884CF-A11C-49FA-85D8-56D6082FFAFD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C579BDF1-6933-4FF2-B4BE-2DD466D01567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DA1D38F3-AFBE-4BF4-8F7B-C38361649CBA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605AD65B-8BFC-4B34-BC39-94CA699BBF97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B3A976BB-CB1E-4EB6-B6FA-7056EC5FBA3F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ECFF1662-9170-4E88-A4A4-20146DF55DB3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F5DAE2B1-1958-4D26-9809-4FF974EA246B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4CD53826-2859-4B0C-9FD3-084ACD3D5F3B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4D611754-09B6-45CF-9960-D2764B962602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9EA72935-0084-4579-AC9C-A099A99F65EE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6DACF8AE-9F22-454B-94A5-0866EA5D75AC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554BC4D-8A54-4C9C-8C88-1D7D47E8E83D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2A6A0D55-88F7-44DD-8C6F-9114490A6891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ED0309-5561-4290-8995-54F81186632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FBCDB8-F933-417F-A6EF-DAE5717F564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74E493F2-1A95-4EDC-9D4A-7487B6A36466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4AE794-7220-4A6D-ADB2-693572B68EF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EE8037-152E-43AC-9EA2-A821BA73059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7F028E5A-A394-423E-9008-BA8FB89F7E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F0ADE10-B01E-45B2-8985-013A57F3847B}"/>
              </a:ext>
            </a:extLst>
          </p:cNvPr>
          <p:cNvSpPr/>
          <p:nvPr/>
        </p:nvSpPr>
        <p:spPr>
          <a:xfrm>
            <a:off x="1547675" y="5490519"/>
            <a:ext cx="10644326" cy="6549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643D0B5-6A25-4ACD-8923-42E8CF7FE023}"/>
              </a:ext>
            </a:extLst>
          </p:cNvPr>
          <p:cNvSpPr/>
          <p:nvPr/>
        </p:nvSpPr>
        <p:spPr>
          <a:xfrm>
            <a:off x="763518" y="3718074"/>
            <a:ext cx="809897" cy="307412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201B14-A39D-489A-83DA-9A102CF9B11C}"/>
              </a:ext>
            </a:extLst>
          </p:cNvPr>
          <p:cNvSpPr/>
          <p:nvPr/>
        </p:nvSpPr>
        <p:spPr>
          <a:xfrm>
            <a:off x="2853453" y="4796062"/>
            <a:ext cx="9338547" cy="654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1AB0938-0075-4741-A341-D49FAD4623B1}"/>
              </a:ext>
            </a:extLst>
          </p:cNvPr>
          <p:cNvSpPr/>
          <p:nvPr/>
        </p:nvSpPr>
        <p:spPr>
          <a:xfrm>
            <a:off x="4159231" y="4101604"/>
            <a:ext cx="8032769" cy="654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35274A8-1510-427B-9663-E55F76C5866E}"/>
              </a:ext>
            </a:extLst>
          </p:cNvPr>
          <p:cNvSpPr/>
          <p:nvPr/>
        </p:nvSpPr>
        <p:spPr>
          <a:xfrm>
            <a:off x="5465008" y="3407146"/>
            <a:ext cx="6726992" cy="654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8FD3FE-0177-41C1-9A0E-F7979D0EAC66}"/>
              </a:ext>
            </a:extLst>
          </p:cNvPr>
          <p:cNvSpPr/>
          <p:nvPr/>
        </p:nvSpPr>
        <p:spPr>
          <a:xfrm>
            <a:off x="2066751" y="3024715"/>
            <a:ext cx="809897" cy="3074126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FD0496-14DE-4D11-84C0-C96D9EF1CDD6}"/>
              </a:ext>
            </a:extLst>
          </p:cNvPr>
          <p:cNvSpPr/>
          <p:nvPr/>
        </p:nvSpPr>
        <p:spPr>
          <a:xfrm>
            <a:off x="3369984" y="2331357"/>
            <a:ext cx="809897" cy="307412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239139-213D-4DE7-BF94-F5F00B8BABF8}"/>
              </a:ext>
            </a:extLst>
          </p:cNvPr>
          <p:cNvSpPr/>
          <p:nvPr/>
        </p:nvSpPr>
        <p:spPr>
          <a:xfrm>
            <a:off x="4673217" y="1637999"/>
            <a:ext cx="809897" cy="30741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LeftDown">
              <a:rot lat="3600000" lon="1200000" rev="0"/>
            </a:camera>
            <a:lightRig rig="balanced" dir="t"/>
          </a:scene3d>
          <a:sp3d extrusionH="80645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F8EE6B0-EEA3-470E-858D-C862B41DE7E5}"/>
              </a:ext>
            </a:extLst>
          </p:cNvPr>
          <p:cNvSpPr/>
          <p:nvPr/>
        </p:nvSpPr>
        <p:spPr>
          <a:xfrm rot="2700000">
            <a:off x="3747716" y="2495946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BEE06E9A-9EA0-4AA6-9D2F-C4EBB30813C1}"/>
              </a:ext>
            </a:extLst>
          </p:cNvPr>
          <p:cNvSpPr/>
          <p:nvPr/>
        </p:nvSpPr>
        <p:spPr>
          <a:xfrm>
            <a:off x="1131264" y="3952025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9CF44BF9-BFC7-4F1C-93DE-FF607F1A67C7}"/>
              </a:ext>
            </a:extLst>
          </p:cNvPr>
          <p:cNvSpPr/>
          <p:nvPr/>
        </p:nvSpPr>
        <p:spPr>
          <a:xfrm>
            <a:off x="2334377" y="3303085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F1C4F4D-1450-467D-A2FF-B2BE35DCC4E7}"/>
              </a:ext>
            </a:extLst>
          </p:cNvPr>
          <p:cNvSpPr/>
          <p:nvPr/>
        </p:nvSpPr>
        <p:spPr>
          <a:xfrm>
            <a:off x="5068954" y="1859840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BAF1D-DF88-47C7-A1C6-1554EA785D4E}"/>
              </a:ext>
            </a:extLst>
          </p:cNvPr>
          <p:cNvSpPr txBox="1"/>
          <p:nvPr/>
        </p:nvSpPr>
        <p:spPr>
          <a:xfrm>
            <a:off x="5702651" y="3503768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DD4DC-1948-468D-B787-1C3796A9C595}"/>
              </a:ext>
            </a:extLst>
          </p:cNvPr>
          <p:cNvSpPr txBox="1"/>
          <p:nvPr/>
        </p:nvSpPr>
        <p:spPr>
          <a:xfrm>
            <a:off x="4405906" y="4198226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63BEE-5068-4E5B-AE1D-16E22EB6E066}"/>
              </a:ext>
            </a:extLst>
          </p:cNvPr>
          <p:cNvSpPr txBox="1"/>
          <p:nvPr/>
        </p:nvSpPr>
        <p:spPr>
          <a:xfrm>
            <a:off x="3109161" y="4892684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8032D-4A75-4943-9093-3CD4BDEB0C26}"/>
              </a:ext>
            </a:extLst>
          </p:cNvPr>
          <p:cNvSpPr txBox="1"/>
          <p:nvPr/>
        </p:nvSpPr>
        <p:spPr>
          <a:xfrm>
            <a:off x="1812416" y="5587141"/>
            <a:ext cx="34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10E36-C63E-4585-B5C9-9C3367BC079C}"/>
              </a:ext>
            </a:extLst>
          </p:cNvPr>
          <p:cNvSpPr txBox="1"/>
          <p:nvPr/>
        </p:nvSpPr>
        <p:spPr>
          <a:xfrm>
            <a:off x="9767090" y="3503768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CE3AC0-8492-431C-B7F3-5E1A35830BC2}"/>
              </a:ext>
            </a:extLst>
          </p:cNvPr>
          <p:cNvSpPr txBox="1"/>
          <p:nvPr/>
        </p:nvSpPr>
        <p:spPr>
          <a:xfrm>
            <a:off x="9767090" y="4198226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D5EA1-EFB2-487F-8BB2-F3F0005CD080}"/>
              </a:ext>
            </a:extLst>
          </p:cNvPr>
          <p:cNvSpPr txBox="1"/>
          <p:nvPr/>
        </p:nvSpPr>
        <p:spPr>
          <a:xfrm>
            <a:off x="9767090" y="4892684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D08A04-3793-4047-A6AE-F14608B3102D}"/>
              </a:ext>
            </a:extLst>
          </p:cNvPr>
          <p:cNvSpPr txBox="1"/>
          <p:nvPr/>
        </p:nvSpPr>
        <p:spPr>
          <a:xfrm>
            <a:off x="9767090" y="5587141"/>
            <a:ext cx="17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06B0F2-3DE7-4B3C-B28D-6D998703F901}"/>
              </a:ext>
            </a:extLst>
          </p:cNvPr>
          <p:cNvSpPr txBox="1"/>
          <p:nvPr/>
        </p:nvSpPr>
        <p:spPr>
          <a:xfrm>
            <a:off x="8101304" y="1920759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1DF79947-77B6-45D9-86F0-4E8C5774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87459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81115F4B-E5F9-434D-9F16-EE98B9BA8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96507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69EDE465-BA4E-4C36-84D7-5FAF0B83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5114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62F84BD1-8A8F-448F-9E77-34C6D8AD7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13613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D069F-9973-49C2-BA2D-275CF650892A}"/>
              </a:ext>
            </a:extLst>
          </p:cNvPr>
          <p:cNvSpPr txBox="1"/>
          <p:nvPr/>
        </p:nvSpPr>
        <p:spPr>
          <a:xfrm>
            <a:off x="374988" y="30434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585CB-B069-4F66-9CBB-47B0C7C279B7}"/>
              </a:ext>
            </a:extLst>
          </p:cNvPr>
          <p:cNvSpPr txBox="1"/>
          <p:nvPr/>
        </p:nvSpPr>
        <p:spPr>
          <a:xfrm>
            <a:off x="385616" y="2779855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90A7C-55DB-4D82-8057-E042D0AC722A}"/>
              </a:ext>
            </a:extLst>
          </p:cNvPr>
          <p:cNvSpPr txBox="1"/>
          <p:nvPr/>
        </p:nvSpPr>
        <p:spPr>
          <a:xfrm>
            <a:off x="374986" y="199132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286BAEA-383C-4498-B9BD-C62E1F7B04B7}"/>
              </a:ext>
            </a:extLst>
          </p:cNvPr>
          <p:cNvGrpSpPr/>
          <p:nvPr/>
        </p:nvGrpSpPr>
        <p:grpSpPr>
          <a:xfrm>
            <a:off x="8547880" y="3972045"/>
            <a:ext cx="3283552" cy="2537429"/>
            <a:chOff x="8709121" y="1050623"/>
            <a:chExt cx="3283552" cy="25374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E8BDB4-5795-4A7F-A774-FBFD262C15BE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DEDF3-0D74-4B0E-B285-507B99C58995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B1EFA9-986A-4BEF-9608-93669DE6E3D0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BEB80-86A6-4BB0-94BD-DA4C0713C33C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A9B999-14D7-4997-AA6F-1296F767B28B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07B93-9D51-496D-837C-D6D62DA25AD1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E58F15-5F47-420B-A204-8F2C20D1927E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243D32-5506-40B2-8E5B-9F912394353F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6D8B6E49-A236-4D43-9C11-EF2B20A62829}"/>
              </a:ext>
            </a:extLst>
          </p:cNvPr>
          <p:cNvSpPr/>
          <p:nvPr/>
        </p:nvSpPr>
        <p:spPr>
          <a:xfrm>
            <a:off x="0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92B29411-72BC-4F20-9B78-6792C31864FD}"/>
              </a:ext>
            </a:extLst>
          </p:cNvPr>
          <p:cNvSpPr/>
          <p:nvPr/>
        </p:nvSpPr>
        <p:spPr>
          <a:xfrm>
            <a:off x="6968151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52ACDA0-E3E9-45F4-A538-867CCA5D6208}"/>
              </a:ext>
            </a:extLst>
          </p:cNvPr>
          <p:cNvSpPr/>
          <p:nvPr/>
        </p:nvSpPr>
        <p:spPr>
          <a:xfrm>
            <a:off x="0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54FBFA93-C973-407C-9DB4-793397A7166C}"/>
              </a:ext>
            </a:extLst>
          </p:cNvPr>
          <p:cNvSpPr/>
          <p:nvPr/>
        </p:nvSpPr>
        <p:spPr>
          <a:xfrm>
            <a:off x="6968151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C5F3E0BC-7CC6-4123-86F0-6BAECCCD60E7}"/>
              </a:ext>
            </a:extLst>
          </p:cNvPr>
          <p:cNvSpPr/>
          <p:nvPr/>
        </p:nvSpPr>
        <p:spPr>
          <a:xfrm>
            <a:off x="0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B070CFC6-4659-4CDD-A5B9-CDEF329E86F6}"/>
              </a:ext>
            </a:extLst>
          </p:cNvPr>
          <p:cNvSpPr/>
          <p:nvPr/>
        </p:nvSpPr>
        <p:spPr>
          <a:xfrm>
            <a:off x="6968151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07F17C06-9FD1-4DB9-A796-D85CBB216C88}"/>
              </a:ext>
            </a:extLst>
          </p:cNvPr>
          <p:cNvGrpSpPr/>
          <p:nvPr/>
        </p:nvGrpSpPr>
        <p:grpSpPr>
          <a:xfrm>
            <a:off x="5147443" y="433408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0" name="평행 사변형 89">
              <a:extLst>
                <a:ext uri="{FF2B5EF4-FFF2-40B4-BE49-F238E27FC236}">
                  <a16:creationId xmlns:a16="http://schemas.microsoft.com/office/drawing/2014/main" id="{56A9CE3E-77A7-4A16-BCCD-7D86F5D5F214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평행 사변형 90">
              <a:extLst>
                <a:ext uri="{FF2B5EF4-FFF2-40B4-BE49-F238E27FC236}">
                  <a16:creationId xmlns:a16="http://schemas.microsoft.com/office/drawing/2014/main" id="{87D446BD-102D-415E-922A-8D01B564D57A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다이아몬드 91">
              <a:extLst>
                <a:ext uri="{FF2B5EF4-FFF2-40B4-BE49-F238E27FC236}">
                  <a16:creationId xmlns:a16="http://schemas.microsoft.com/office/drawing/2014/main" id="{D186F9DD-7678-4FE7-B318-538D11AF2A41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621E786C-DAC4-4210-8E28-301158491340}"/>
              </a:ext>
            </a:extLst>
          </p:cNvPr>
          <p:cNvGrpSpPr/>
          <p:nvPr/>
        </p:nvGrpSpPr>
        <p:grpSpPr>
          <a:xfrm>
            <a:off x="5147443" y="314102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4" name="평행 사변형 93">
              <a:extLst>
                <a:ext uri="{FF2B5EF4-FFF2-40B4-BE49-F238E27FC236}">
                  <a16:creationId xmlns:a16="http://schemas.microsoft.com/office/drawing/2014/main" id="{76CD388C-C176-468A-A22E-5585A37475E1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평행 사변형 94">
              <a:extLst>
                <a:ext uri="{FF2B5EF4-FFF2-40B4-BE49-F238E27FC236}">
                  <a16:creationId xmlns:a16="http://schemas.microsoft.com/office/drawing/2014/main" id="{AE59B12C-3AA4-440F-9145-489C8AE4B96C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다이아몬드 95">
              <a:extLst>
                <a:ext uri="{FF2B5EF4-FFF2-40B4-BE49-F238E27FC236}">
                  <a16:creationId xmlns:a16="http://schemas.microsoft.com/office/drawing/2014/main" id="{0857E5F6-1688-4CBF-AA3E-6059D874640E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3462DB89-EFF7-4467-A315-00B5BE931DF4}"/>
              </a:ext>
            </a:extLst>
          </p:cNvPr>
          <p:cNvGrpSpPr/>
          <p:nvPr/>
        </p:nvGrpSpPr>
        <p:grpSpPr>
          <a:xfrm>
            <a:off x="5147443" y="194796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F40081B-E1D9-4A20-BF7A-EF51B407773F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평행 사변형 98">
              <a:extLst>
                <a:ext uri="{FF2B5EF4-FFF2-40B4-BE49-F238E27FC236}">
                  <a16:creationId xmlns:a16="http://schemas.microsoft.com/office/drawing/2014/main" id="{05CE88BF-5BB8-4552-BCA1-3630F3FD3619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다이아몬드 99">
              <a:extLst>
                <a:ext uri="{FF2B5EF4-FFF2-40B4-BE49-F238E27FC236}">
                  <a16:creationId xmlns:a16="http://schemas.microsoft.com/office/drawing/2014/main" id="{00189E05-B7A5-4977-A49D-5FEEA0CB9AD6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369C85F-BD37-4F87-96FB-90C39ECF9EB8}"/>
              </a:ext>
            </a:extLst>
          </p:cNvPr>
          <p:cNvGrpSpPr/>
          <p:nvPr/>
        </p:nvGrpSpPr>
        <p:grpSpPr>
          <a:xfrm>
            <a:off x="963782" y="2457629"/>
            <a:ext cx="3773588" cy="906863"/>
            <a:chOff x="963782" y="2457629"/>
            <a:chExt cx="3773588" cy="90686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D733E5-EFE2-4CA9-B78A-D78E2BD24688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57E91DC-432F-4D17-87D3-60B29136D552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0CCDC83-155A-48D1-AB17-6537F5B2E11B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FCFB7373-B16A-4D33-95D1-DE3049FD9AE3}"/>
              </a:ext>
            </a:extLst>
          </p:cNvPr>
          <p:cNvGrpSpPr/>
          <p:nvPr/>
        </p:nvGrpSpPr>
        <p:grpSpPr>
          <a:xfrm>
            <a:off x="963782" y="3649143"/>
            <a:ext cx="3773588" cy="906863"/>
            <a:chOff x="963782" y="2457629"/>
            <a:chExt cx="3773588" cy="90686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14B6B21-D1A6-4FF2-A138-4D583AAA58FE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9AB9E52-294D-402F-AE35-7DF61A78FC80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E7DC78A-D093-4EFB-9D92-169DD7038221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BC3972EE-8BAC-4D9F-9AD3-7E3BE9D9A064}"/>
              </a:ext>
            </a:extLst>
          </p:cNvPr>
          <p:cNvGrpSpPr/>
          <p:nvPr/>
        </p:nvGrpSpPr>
        <p:grpSpPr>
          <a:xfrm>
            <a:off x="963782" y="4840657"/>
            <a:ext cx="3773588" cy="906863"/>
            <a:chOff x="963782" y="2457629"/>
            <a:chExt cx="3773588" cy="90686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6BFA990-2DCA-476D-9C73-F5AE5404533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AB24398-3207-4810-8E1D-244849BDB736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769DE89-0832-4C27-B498-E817F7AF6583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B3F8AE90-70B0-4DA1-B866-259536D0AD40}"/>
              </a:ext>
            </a:extLst>
          </p:cNvPr>
          <p:cNvGrpSpPr/>
          <p:nvPr/>
        </p:nvGrpSpPr>
        <p:grpSpPr>
          <a:xfrm>
            <a:off x="7452628" y="2457629"/>
            <a:ext cx="3773588" cy="906863"/>
            <a:chOff x="963782" y="2457629"/>
            <a:chExt cx="3773588" cy="906863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098D6E0-29E4-4B08-AE01-39FC53028C17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B40391-F7A0-45DC-AC93-B840106B1FC7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EC801BC-131B-447B-A86F-32CDFF6FD7A2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01AFA072-5B9F-4E46-AE66-D9916442149C}"/>
              </a:ext>
            </a:extLst>
          </p:cNvPr>
          <p:cNvGrpSpPr/>
          <p:nvPr/>
        </p:nvGrpSpPr>
        <p:grpSpPr>
          <a:xfrm>
            <a:off x="7452628" y="3649143"/>
            <a:ext cx="3773588" cy="906863"/>
            <a:chOff x="963782" y="2457629"/>
            <a:chExt cx="3773588" cy="906863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D63BCD8-6319-4CF5-953D-97D20A83F1C6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61BBC0A-EE53-49D0-8204-7DA474502C76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83FFBA4-CAD5-4558-AB8A-E4C050994702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9C283224-402B-41D3-8D54-D0592C4FEFF5}"/>
              </a:ext>
            </a:extLst>
          </p:cNvPr>
          <p:cNvGrpSpPr/>
          <p:nvPr/>
        </p:nvGrpSpPr>
        <p:grpSpPr>
          <a:xfrm>
            <a:off x="7452628" y="4840657"/>
            <a:ext cx="3773588" cy="906863"/>
            <a:chOff x="963782" y="2457629"/>
            <a:chExt cx="3773588" cy="906863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E76460D-C333-4D52-8911-77FF4CE4257C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9ACFEF2-5B5A-4B4D-98E4-2E53C3C4DD14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0B448E2-CAC8-47A1-A7F1-6E9EEF189008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0C93F95-EFCF-4FB8-812A-3CE35B815295}"/>
              </a:ext>
            </a:extLst>
          </p:cNvPr>
          <p:cNvSpPr txBox="1"/>
          <p:nvPr/>
        </p:nvSpPr>
        <p:spPr>
          <a:xfrm rot="1570051">
            <a:off x="5046321" y="277632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8931C70-8159-4E29-BAB1-C271284EA93D}"/>
              </a:ext>
            </a:extLst>
          </p:cNvPr>
          <p:cNvSpPr txBox="1"/>
          <p:nvPr/>
        </p:nvSpPr>
        <p:spPr>
          <a:xfrm rot="1570051">
            <a:off x="5046321" y="3959881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01AD18-3453-41E0-B4E6-AD4D433795BE}"/>
              </a:ext>
            </a:extLst>
          </p:cNvPr>
          <p:cNvSpPr txBox="1"/>
          <p:nvPr/>
        </p:nvSpPr>
        <p:spPr>
          <a:xfrm rot="1570051">
            <a:off x="5046321" y="5143438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A7A2CB7-D4C2-49DE-BF5E-6993CE5DD094}"/>
              </a:ext>
            </a:extLst>
          </p:cNvPr>
          <p:cNvSpPr txBox="1"/>
          <p:nvPr/>
        </p:nvSpPr>
        <p:spPr>
          <a:xfrm rot="20029949" flipH="1">
            <a:off x="6011476" y="2771986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AE409D5-F840-468D-8393-E202C42CCA16}"/>
              </a:ext>
            </a:extLst>
          </p:cNvPr>
          <p:cNvSpPr txBox="1"/>
          <p:nvPr/>
        </p:nvSpPr>
        <p:spPr>
          <a:xfrm rot="20029949" flipH="1">
            <a:off x="6011476" y="3965445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CF96732-B4F0-4BDD-8DC2-688A462B0C53}"/>
              </a:ext>
            </a:extLst>
          </p:cNvPr>
          <p:cNvSpPr txBox="1"/>
          <p:nvPr/>
        </p:nvSpPr>
        <p:spPr>
          <a:xfrm rot="20029949" flipH="1">
            <a:off x="6011476" y="515890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6D78830-3D02-43B8-9C1E-943E3C29C7CF}"/>
              </a:ext>
            </a:extLst>
          </p:cNvPr>
          <p:cNvSpPr txBox="1"/>
          <p:nvPr/>
        </p:nvSpPr>
        <p:spPr>
          <a:xfrm>
            <a:off x="865093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DA82EB1-7802-4B9F-BF9A-44AA5BF0B67A}"/>
              </a:ext>
            </a:extLst>
          </p:cNvPr>
          <p:cNvSpPr txBox="1"/>
          <p:nvPr/>
        </p:nvSpPr>
        <p:spPr>
          <a:xfrm>
            <a:off x="963782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FBE7F26-B2DC-4086-A39A-F6EA88EF7B36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5A210AA-582D-4396-A4A0-0832240CC0A9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CE66F13-CEEB-41A1-8245-82F256D164D3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740C605C-D90C-43AD-9841-DAC5768E827A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2A109C29-EC69-494A-A32E-3FBC3601D13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6">
              <a:extLst>
                <a:ext uri="{FF2B5EF4-FFF2-40B4-BE49-F238E27FC236}">
                  <a16:creationId xmlns:a16="http://schemas.microsoft.com/office/drawing/2014/main" id="{EC76DF5F-19DC-4534-86F6-B7F522A812E5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Isosceles Triangle 7">
            <a:extLst>
              <a:ext uri="{FF2B5EF4-FFF2-40B4-BE49-F238E27FC236}">
                <a16:creationId xmlns:a16="http://schemas.microsoft.com/office/drawing/2014/main" id="{15C899D4-6A15-4E94-B0B1-A91A5F32F74A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8">
            <a:extLst>
              <a:ext uri="{FF2B5EF4-FFF2-40B4-BE49-F238E27FC236}">
                <a16:creationId xmlns:a16="http://schemas.microsoft.com/office/drawing/2014/main" id="{B4A29437-ECC9-466C-A036-1F2D2D443DD7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9">
            <a:extLst>
              <a:ext uri="{FF2B5EF4-FFF2-40B4-BE49-F238E27FC236}">
                <a16:creationId xmlns:a16="http://schemas.microsoft.com/office/drawing/2014/main" id="{24FC48F6-C6F9-4E79-8A70-443F23657C05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D86424C-B3ED-468F-808D-9743B110889E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98534D85-6879-4A26-A943-B0BB48F1E331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B2C5BF38-FA29-4C48-A8D4-8262ED72A245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252F9ECE-B93A-40A1-AF6F-DCEA9A9DF756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ACB78D1F-A161-48CE-8762-7F186371F7F2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C19637-58A7-4C93-97E4-325C73135FFC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B62319-77E4-47B7-AD8E-E73EAF1FC461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D0CA37CD-7EB0-474A-B8FF-782E3E498D03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06DBE550-2E57-4772-B63B-F0988B45F275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9276F562-BB5B-4814-8003-01F2654ADEB7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5E1565DC-481F-45A4-A459-3DB02D466649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00D228-6FD8-4931-A87D-1EF25EB4AD3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3945FA-0393-4458-A6DC-75D5A1B77A9F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7362089D-B721-4CB0-9B04-2165468276E8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ED473-F67C-4198-83FF-8A00362D5464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D92272-B2B0-4427-9439-B7F3CE45B7BC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35E07F2B-E550-4B56-8BE2-B8E259BB8990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1A4164-CA18-412B-A1F4-98117450BCFE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E8AEC1-BAA8-4C22-B84B-86383249FA9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CD86548-C9D5-44AF-A9E4-65B52F013574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304A90F-900F-4D49-B429-E00E14BF85D5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0E375C-16E6-40D3-BADF-CA29A83998A8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568ADB-633A-488D-A293-DCC2637FE095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9257618-4DA1-4A11-8234-9FC71A7C54C2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0176C30-3766-4043-8C48-493A613AF8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786AFE7D-6191-4124-9345-96441A2F8F6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FBB63CEC-E724-46B2-8CAB-1BEB3DC1A83C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3399C222-F1D5-4C98-B0EE-143044AED959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74072B0F-1151-4F52-8A21-93515219064C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206A3-856F-4174-8F4B-180A67F1BFB0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1EE7E-D65D-4ECF-9957-EE8E39A0F7A8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B6913-F107-4FD4-BEA2-E7EF28A8396A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D66B3-984A-41B6-B266-EF689A72BE28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7BC72F-4CC8-40F8-AF45-C36E93B35B40}"/>
              </a:ext>
            </a:extLst>
          </p:cNvPr>
          <p:cNvSpPr/>
          <p:nvPr/>
        </p:nvSpPr>
        <p:spPr>
          <a:xfrm>
            <a:off x="1540373" y="5286351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660521-6FE7-4C71-9F77-D7EE57EF74FB}"/>
              </a:ext>
            </a:extLst>
          </p:cNvPr>
          <p:cNvSpPr/>
          <p:nvPr/>
        </p:nvSpPr>
        <p:spPr>
          <a:xfrm>
            <a:off x="3682613" y="5286351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6F75B6-F55A-4ECA-8BA9-F434F1634EDA}"/>
              </a:ext>
            </a:extLst>
          </p:cNvPr>
          <p:cNvSpPr/>
          <p:nvPr/>
        </p:nvSpPr>
        <p:spPr>
          <a:xfrm>
            <a:off x="5824854" y="5286351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9F59C-B5A3-432F-9EBD-E65CFA29907E}"/>
              </a:ext>
            </a:extLst>
          </p:cNvPr>
          <p:cNvSpPr/>
          <p:nvPr/>
        </p:nvSpPr>
        <p:spPr>
          <a:xfrm>
            <a:off x="8010221" y="5286351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ADE5E2-F6B4-474C-A262-AF248E4816ED}"/>
              </a:ext>
            </a:extLst>
          </p:cNvPr>
          <p:cNvSpPr/>
          <p:nvPr/>
        </p:nvSpPr>
        <p:spPr>
          <a:xfrm>
            <a:off x="10152461" y="5286351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0E4D14-B061-4F94-B64A-66A4E08F3758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403EAA-05FD-4021-A34B-C47A410DC0CF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E1C9F-C56C-45A2-BCAF-FAD4CB2D3737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BB997-8DF2-459F-85D3-230712ED6E1C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800E2-A71A-425E-8A47-C630AB23A239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8157AE6-A53E-42AC-A603-29108D2E5A89}"/>
              </a:ext>
            </a:extLst>
          </p:cNvPr>
          <p:cNvSpPr/>
          <p:nvPr/>
        </p:nvSpPr>
        <p:spPr>
          <a:xfrm rot="2700000">
            <a:off x="6057444" y="5425457"/>
            <a:ext cx="243775" cy="43704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70CC83C-1673-40FA-939D-40D0EBC1E75A}"/>
              </a:ext>
            </a:extLst>
          </p:cNvPr>
          <p:cNvSpPr/>
          <p:nvPr/>
        </p:nvSpPr>
        <p:spPr>
          <a:xfrm>
            <a:off x="1713157" y="5470035"/>
            <a:ext cx="397190" cy="3050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ED984C08-38B7-4E49-9306-B1E23763C69B}"/>
              </a:ext>
            </a:extLst>
          </p:cNvPr>
          <p:cNvSpPr/>
          <p:nvPr/>
        </p:nvSpPr>
        <p:spPr>
          <a:xfrm>
            <a:off x="3820820" y="5503129"/>
            <a:ext cx="435218" cy="2947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C90F831-CEFA-4F6E-B327-1DF4B46C68BF}"/>
              </a:ext>
            </a:extLst>
          </p:cNvPr>
          <p:cNvSpPr/>
          <p:nvPr/>
        </p:nvSpPr>
        <p:spPr>
          <a:xfrm>
            <a:off x="8208041" y="5479271"/>
            <a:ext cx="332294" cy="311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EFE4325E-6317-4B43-AA96-67DAF93FEFC9}"/>
              </a:ext>
            </a:extLst>
          </p:cNvPr>
          <p:cNvSpPr/>
          <p:nvPr/>
        </p:nvSpPr>
        <p:spPr>
          <a:xfrm>
            <a:off x="10331862" y="54604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3952C762-B433-4BB5-A866-8390D9ABC0F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DA20FDCC-8CEC-4072-AE00-5D3CFD8BA29B}"/>
              </a:ext>
            </a:extLst>
          </p:cNvPr>
          <p:cNvGrpSpPr/>
          <p:nvPr/>
        </p:nvGrpSpPr>
        <p:grpSpPr>
          <a:xfrm>
            <a:off x="9322738" y="3412455"/>
            <a:ext cx="2207354" cy="893296"/>
            <a:chOff x="9023213" y="2973444"/>
            <a:chExt cx="2207354" cy="893296"/>
          </a:xfrm>
        </p:grpSpPr>
        <p:grpSp>
          <p:nvGrpSpPr>
            <p:cNvPr id="4" name="Group 66">
              <a:extLst>
                <a:ext uri="{FF2B5EF4-FFF2-40B4-BE49-F238E27FC236}">
                  <a16:creationId xmlns:a16="http://schemas.microsoft.com/office/drawing/2014/main" id="{9A21A0B2-D13F-42F2-A6CB-FEC4B8514583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9" name="Oval 72">
                <a:extLst>
                  <a:ext uri="{FF2B5EF4-FFF2-40B4-BE49-F238E27FC236}">
                    <a16:creationId xmlns:a16="http://schemas.microsoft.com/office/drawing/2014/main" id="{D4C9F988-33EF-4D4B-ABF7-72926BC548A6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" name="Chevron 60">
                <a:extLst>
                  <a:ext uri="{FF2B5EF4-FFF2-40B4-BE49-F238E27FC236}">
                    <a16:creationId xmlns:a16="http://schemas.microsoft.com/office/drawing/2014/main" id="{D0A5919A-0766-440C-8340-66B5FB8D3928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id="{625E9CE7-A94D-4D02-A4B1-09BB0F10D711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149E70-DBFE-49FE-A353-DD938A21447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9FBE03-F494-4ED3-89D4-0585173DC38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6AAFE-CCB5-4113-96C9-039A0115C26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1" name="Group 91">
            <a:extLst>
              <a:ext uri="{FF2B5EF4-FFF2-40B4-BE49-F238E27FC236}">
                <a16:creationId xmlns:a16="http://schemas.microsoft.com/office/drawing/2014/main" id="{D6FB97EC-0C64-4F0D-9F33-C75A50B735DC}"/>
              </a:ext>
            </a:extLst>
          </p:cNvPr>
          <p:cNvGrpSpPr/>
          <p:nvPr/>
        </p:nvGrpSpPr>
        <p:grpSpPr>
          <a:xfrm flipH="1">
            <a:off x="661909" y="3412455"/>
            <a:ext cx="2207354" cy="893296"/>
            <a:chOff x="9023213" y="2973444"/>
            <a:chExt cx="2207354" cy="893296"/>
          </a:xfrm>
        </p:grpSpPr>
        <p:grpSp>
          <p:nvGrpSpPr>
            <p:cNvPr id="12" name="Group 108">
              <a:extLst>
                <a:ext uri="{FF2B5EF4-FFF2-40B4-BE49-F238E27FC236}">
                  <a16:creationId xmlns:a16="http://schemas.microsoft.com/office/drawing/2014/main" id="{33B8A4FE-AA85-44C2-A142-F0F22942087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7" name="Oval 113">
                <a:extLst>
                  <a:ext uri="{FF2B5EF4-FFF2-40B4-BE49-F238E27FC236}">
                    <a16:creationId xmlns:a16="http://schemas.microsoft.com/office/drawing/2014/main" id="{B1CA2017-0A0B-4111-8379-947E974D5D1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8" name="Chevron 60">
                <a:extLst>
                  <a:ext uri="{FF2B5EF4-FFF2-40B4-BE49-F238E27FC236}">
                    <a16:creationId xmlns:a16="http://schemas.microsoft.com/office/drawing/2014/main" id="{A93AD8DD-9255-4A86-A3CE-1BE1DED29A9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3" name="Group 109">
              <a:extLst>
                <a:ext uri="{FF2B5EF4-FFF2-40B4-BE49-F238E27FC236}">
                  <a16:creationId xmlns:a16="http://schemas.microsoft.com/office/drawing/2014/main" id="{2B11A82C-DA7F-4ACC-AC3B-A4027856D8AB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A4301-C8E6-4EE7-A888-12D543CB1AA4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1C0008-49DB-4296-AF5C-D7F6D6B42067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08F247-359A-484F-B99C-B981FEF17EC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9" name="Group 74">
            <a:extLst>
              <a:ext uri="{FF2B5EF4-FFF2-40B4-BE49-F238E27FC236}">
                <a16:creationId xmlns:a16="http://schemas.microsoft.com/office/drawing/2014/main" id="{E347266E-6147-44EC-9257-0C5409D28B96}"/>
              </a:ext>
            </a:extLst>
          </p:cNvPr>
          <p:cNvGrpSpPr/>
          <p:nvPr/>
        </p:nvGrpSpPr>
        <p:grpSpPr>
          <a:xfrm>
            <a:off x="8531404" y="1673113"/>
            <a:ext cx="2207354" cy="893296"/>
            <a:chOff x="9023213" y="2973444"/>
            <a:chExt cx="2207354" cy="893296"/>
          </a:xfrm>
        </p:grpSpPr>
        <p:grpSp>
          <p:nvGrpSpPr>
            <p:cNvPr id="20" name="Group 75">
              <a:extLst>
                <a:ext uri="{FF2B5EF4-FFF2-40B4-BE49-F238E27FC236}">
                  <a16:creationId xmlns:a16="http://schemas.microsoft.com/office/drawing/2014/main" id="{83DEEACD-6D1D-44D7-B854-598B4838CE5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5" name="Oval 80">
                <a:extLst>
                  <a:ext uri="{FF2B5EF4-FFF2-40B4-BE49-F238E27FC236}">
                    <a16:creationId xmlns:a16="http://schemas.microsoft.com/office/drawing/2014/main" id="{43E13DD8-D2FA-4694-9840-28110ED68B9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6" name="Chevron 60">
                <a:extLst>
                  <a:ext uri="{FF2B5EF4-FFF2-40B4-BE49-F238E27FC236}">
                    <a16:creationId xmlns:a16="http://schemas.microsoft.com/office/drawing/2014/main" id="{92D22C21-AEFD-4A92-A77B-A7FEF0B91E84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1" name="Group 76">
              <a:extLst>
                <a:ext uri="{FF2B5EF4-FFF2-40B4-BE49-F238E27FC236}">
                  <a16:creationId xmlns:a16="http://schemas.microsoft.com/office/drawing/2014/main" id="{3E75FC06-B98F-4682-A7D9-805E416A94B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48EB68-B891-4B51-B2A5-AB5D6886CC2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5ACA31-93E2-49EE-8040-6B128231980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E26F4A-D877-4A91-B5D6-4CF2A9797566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0FB15EC7-33BF-4E4A-908F-E744732451DF}"/>
              </a:ext>
            </a:extLst>
          </p:cNvPr>
          <p:cNvGrpSpPr/>
          <p:nvPr/>
        </p:nvGrpSpPr>
        <p:grpSpPr>
          <a:xfrm>
            <a:off x="8531404" y="5151796"/>
            <a:ext cx="2207354" cy="893296"/>
            <a:chOff x="9023213" y="2973444"/>
            <a:chExt cx="2207354" cy="893296"/>
          </a:xfrm>
        </p:grpSpPr>
        <p:grpSp>
          <p:nvGrpSpPr>
            <p:cNvPr id="28" name="Group 83">
              <a:extLst>
                <a:ext uri="{FF2B5EF4-FFF2-40B4-BE49-F238E27FC236}">
                  <a16:creationId xmlns:a16="http://schemas.microsoft.com/office/drawing/2014/main" id="{25FDFCA0-9A12-419D-A037-FF72E25DA614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3" name="Oval 88">
                <a:extLst>
                  <a:ext uri="{FF2B5EF4-FFF2-40B4-BE49-F238E27FC236}">
                    <a16:creationId xmlns:a16="http://schemas.microsoft.com/office/drawing/2014/main" id="{2F19C6E6-9C6B-4322-BFB8-84C64837592E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4" name="Chevron 60">
                <a:extLst>
                  <a:ext uri="{FF2B5EF4-FFF2-40B4-BE49-F238E27FC236}">
                    <a16:creationId xmlns:a16="http://schemas.microsoft.com/office/drawing/2014/main" id="{B90FEF98-43BB-4DA2-A62B-7DA1D2891AA2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9" name="Group 84">
              <a:extLst>
                <a:ext uri="{FF2B5EF4-FFF2-40B4-BE49-F238E27FC236}">
                  <a16:creationId xmlns:a16="http://schemas.microsoft.com/office/drawing/2014/main" id="{3C11D848-5CEA-48DD-99CF-597BBCBC10C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F1E518-1FE3-4523-AAFE-8E32A9E2FE54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9F0F89-5A5E-4E09-854C-0E33CA23C08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6F0D63-419D-4C31-99A9-B3915D6837FF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92">
            <a:extLst>
              <a:ext uri="{FF2B5EF4-FFF2-40B4-BE49-F238E27FC236}">
                <a16:creationId xmlns:a16="http://schemas.microsoft.com/office/drawing/2014/main" id="{E2160350-B8C6-4248-A317-ED3B2F3A443F}"/>
              </a:ext>
            </a:extLst>
          </p:cNvPr>
          <p:cNvGrpSpPr/>
          <p:nvPr/>
        </p:nvGrpSpPr>
        <p:grpSpPr>
          <a:xfrm flipH="1">
            <a:off x="1453242" y="1673113"/>
            <a:ext cx="2207354" cy="893296"/>
            <a:chOff x="9023213" y="2973444"/>
            <a:chExt cx="2207354" cy="893296"/>
          </a:xfrm>
        </p:grpSpPr>
        <p:grpSp>
          <p:nvGrpSpPr>
            <p:cNvPr id="36" name="Group 101">
              <a:extLst>
                <a:ext uri="{FF2B5EF4-FFF2-40B4-BE49-F238E27FC236}">
                  <a16:creationId xmlns:a16="http://schemas.microsoft.com/office/drawing/2014/main" id="{23109639-F60E-4F3B-9121-74AE1682F286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1" name="Oval 106">
                <a:extLst>
                  <a:ext uri="{FF2B5EF4-FFF2-40B4-BE49-F238E27FC236}">
                    <a16:creationId xmlns:a16="http://schemas.microsoft.com/office/drawing/2014/main" id="{20CA21EA-C86E-4368-AC38-1E3C4997214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2" name="Chevron 60">
                <a:extLst>
                  <a:ext uri="{FF2B5EF4-FFF2-40B4-BE49-F238E27FC236}">
                    <a16:creationId xmlns:a16="http://schemas.microsoft.com/office/drawing/2014/main" id="{33F89350-B65D-4B81-989C-D6350A6BB88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7" name="Group 102">
              <a:extLst>
                <a:ext uri="{FF2B5EF4-FFF2-40B4-BE49-F238E27FC236}">
                  <a16:creationId xmlns:a16="http://schemas.microsoft.com/office/drawing/2014/main" id="{2B110A7C-15B6-4E24-9D65-DBF9526EE5C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C59F56-760A-4135-867F-6DA5AEFE8E6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610392-919B-4C02-973A-8413F3CFABD7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A77379-D24A-469A-BF93-18415F1C25D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3" name="Group 93">
            <a:extLst>
              <a:ext uri="{FF2B5EF4-FFF2-40B4-BE49-F238E27FC236}">
                <a16:creationId xmlns:a16="http://schemas.microsoft.com/office/drawing/2014/main" id="{1C95ACA8-60E8-4139-BF68-52119B817124}"/>
              </a:ext>
            </a:extLst>
          </p:cNvPr>
          <p:cNvGrpSpPr/>
          <p:nvPr/>
        </p:nvGrpSpPr>
        <p:grpSpPr>
          <a:xfrm flipH="1">
            <a:off x="1453242" y="5151796"/>
            <a:ext cx="2207354" cy="893296"/>
            <a:chOff x="9023213" y="2973444"/>
            <a:chExt cx="2207354" cy="893296"/>
          </a:xfrm>
        </p:grpSpPr>
        <p:grpSp>
          <p:nvGrpSpPr>
            <p:cNvPr id="44" name="Group 94">
              <a:extLst>
                <a:ext uri="{FF2B5EF4-FFF2-40B4-BE49-F238E27FC236}">
                  <a16:creationId xmlns:a16="http://schemas.microsoft.com/office/drawing/2014/main" id="{C78B09E4-78D0-4485-BFD1-6774B8B09766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9" name="Oval 99">
                <a:extLst>
                  <a:ext uri="{FF2B5EF4-FFF2-40B4-BE49-F238E27FC236}">
                    <a16:creationId xmlns:a16="http://schemas.microsoft.com/office/drawing/2014/main" id="{F7629611-7DDB-4F41-8756-0801BCC4B96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0" name="Chevron 60">
                <a:extLst>
                  <a:ext uri="{FF2B5EF4-FFF2-40B4-BE49-F238E27FC236}">
                    <a16:creationId xmlns:a16="http://schemas.microsoft.com/office/drawing/2014/main" id="{DD1E91A0-6984-41F7-B251-527E0589036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5" name="Group 95">
              <a:extLst>
                <a:ext uri="{FF2B5EF4-FFF2-40B4-BE49-F238E27FC236}">
                  <a16:creationId xmlns:a16="http://schemas.microsoft.com/office/drawing/2014/main" id="{74E0F08A-1EDA-40F8-80CB-7E9E3CAEC2DF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B18294-177A-4955-845B-70A00B7FA917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5D6434-41DC-433F-9940-157BE5678E65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3D39D3-89E8-4B84-94D7-BFB8485406FF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AC61ED0F-5D5F-4750-AC69-1B74D803710C}"/>
              </a:ext>
            </a:extLst>
          </p:cNvPr>
          <p:cNvSpPr/>
          <p:nvPr/>
        </p:nvSpPr>
        <p:spPr>
          <a:xfrm>
            <a:off x="4249729" y="3269814"/>
            <a:ext cx="720299" cy="3588186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5BA2E72-F016-41E5-B39F-CBB5BA87AE35}"/>
              </a:ext>
            </a:extLst>
          </p:cNvPr>
          <p:cNvGrpSpPr/>
          <p:nvPr/>
        </p:nvGrpSpPr>
        <p:grpSpPr>
          <a:xfrm flipH="1">
            <a:off x="5028504" y="2619194"/>
            <a:ext cx="1594169" cy="4238806"/>
            <a:chOff x="5557677" y="2038349"/>
            <a:chExt cx="1594169" cy="4238806"/>
          </a:xfrm>
          <a:solidFill>
            <a:schemeClr val="accent2"/>
          </a:solidFill>
        </p:grpSpPr>
        <p:sp>
          <p:nvSpPr>
            <p:cNvPr id="53" name="화살표: 위쪽 52">
              <a:extLst>
                <a:ext uri="{FF2B5EF4-FFF2-40B4-BE49-F238E27FC236}">
                  <a16:creationId xmlns:a16="http://schemas.microsoft.com/office/drawing/2014/main" id="{21CDFFB1-D4FB-4941-825C-53D91EDF6019}"/>
                </a:ext>
              </a:extLst>
            </p:cNvPr>
            <p:cNvSpPr/>
            <p:nvPr/>
          </p:nvSpPr>
          <p:spPr>
            <a:xfrm>
              <a:off x="5557677" y="2038349"/>
              <a:ext cx="778523" cy="1966913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B21E64A-208A-4958-BA29-22A2E3DBDED3}"/>
                </a:ext>
              </a:extLst>
            </p:cNvPr>
            <p:cNvSpPr/>
            <p:nvPr/>
          </p:nvSpPr>
          <p:spPr>
            <a:xfrm>
              <a:off x="6762717" y="5022469"/>
              <a:ext cx="389129" cy="1254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01354DC2-A228-4B6C-9D79-D1A51C6B6162}"/>
                </a:ext>
              </a:extLst>
            </p:cNvPr>
            <p:cNvSpPr/>
            <p:nvPr/>
          </p:nvSpPr>
          <p:spPr>
            <a:xfrm rot="19135019">
              <a:off x="6257280" y="3667039"/>
              <a:ext cx="389129" cy="1692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C9475EE-E833-4624-BBA0-B11AE6C1B883}"/>
              </a:ext>
            </a:extLst>
          </p:cNvPr>
          <p:cNvGrpSpPr/>
          <p:nvPr/>
        </p:nvGrpSpPr>
        <p:grpSpPr>
          <a:xfrm>
            <a:off x="4879862" y="2038349"/>
            <a:ext cx="1497990" cy="4819650"/>
            <a:chOff x="5557677" y="2038349"/>
            <a:chExt cx="1497990" cy="4819650"/>
          </a:xfrm>
        </p:grpSpPr>
        <p:sp>
          <p:nvSpPr>
            <p:cNvPr id="57" name="화살표: 위쪽 56">
              <a:extLst>
                <a:ext uri="{FF2B5EF4-FFF2-40B4-BE49-F238E27FC236}">
                  <a16:creationId xmlns:a16="http://schemas.microsoft.com/office/drawing/2014/main" id="{E54F593C-66BF-4987-947D-48A6D446388F}"/>
                </a:ext>
              </a:extLst>
            </p:cNvPr>
            <p:cNvSpPr/>
            <p:nvPr/>
          </p:nvSpPr>
          <p:spPr>
            <a:xfrm>
              <a:off x="5557677" y="2038349"/>
              <a:ext cx="1104900" cy="196691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0C460B4D-666D-4192-8C23-03E1A0388340}"/>
                </a:ext>
              </a:extLst>
            </p:cNvPr>
            <p:cNvSpPr/>
            <p:nvPr/>
          </p:nvSpPr>
          <p:spPr>
            <a:xfrm>
              <a:off x="6503405" y="5271554"/>
              <a:ext cx="552262" cy="15864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B45E4612-8C25-4C2B-B94A-A672249A5FAD}"/>
                </a:ext>
              </a:extLst>
            </p:cNvPr>
            <p:cNvSpPr/>
            <p:nvPr/>
          </p:nvSpPr>
          <p:spPr>
            <a:xfrm rot="20058263">
              <a:off x="6169777" y="3803548"/>
              <a:ext cx="552262" cy="1672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B4146FF1-0453-44DE-9030-9B8B942ED9D1}"/>
              </a:ext>
            </a:extLst>
          </p:cNvPr>
          <p:cNvSpPr/>
          <p:nvPr/>
        </p:nvSpPr>
        <p:spPr>
          <a:xfrm flipH="1">
            <a:off x="6511377" y="2299580"/>
            <a:ext cx="915065" cy="455841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EEEAA5F8-A97F-4E16-94A1-B4EB3D78EF95}"/>
              </a:ext>
            </a:extLst>
          </p:cNvPr>
          <p:cNvSpPr/>
          <p:nvPr/>
        </p:nvSpPr>
        <p:spPr>
          <a:xfrm flipH="1">
            <a:off x="4338082" y="2837640"/>
            <a:ext cx="807054" cy="402035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703A047-9235-4CE0-8DA1-DF704B35F023}"/>
              </a:ext>
            </a:extLst>
          </p:cNvPr>
          <p:cNvGrpSpPr/>
          <p:nvPr/>
        </p:nvGrpSpPr>
        <p:grpSpPr>
          <a:xfrm>
            <a:off x="999111" y="1839555"/>
            <a:ext cx="10193778" cy="3663634"/>
            <a:chOff x="999111" y="1839555"/>
            <a:chExt cx="10193778" cy="366363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C7D118A0-4295-4E0A-93BE-5037EECA7B94}"/>
                </a:ext>
              </a:extLst>
            </p:cNvPr>
            <p:cNvGrpSpPr/>
            <p:nvPr/>
          </p:nvGrpSpPr>
          <p:grpSpPr>
            <a:xfrm>
              <a:off x="999111" y="1839555"/>
              <a:ext cx="2200021" cy="3460827"/>
              <a:chOff x="1085291" y="1839555"/>
              <a:chExt cx="2200021" cy="3460827"/>
            </a:xfrm>
          </p:grpSpPr>
          <p:grpSp>
            <p:nvGrpSpPr>
              <p:cNvPr id="29" name="Group 1">
                <a:extLst>
                  <a:ext uri="{FF2B5EF4-FFF2-40B4-BE49-F238E27FC236}">
                    <a16:creationId xmlns:a16="http://schemas.microsoft.com/office/drawing/2014/main" id="{F04F3232-556C-4DB8-9350-C2CD9EB725BE}"/>
                  </a:ext>
                </a:extLst>
              </p:cNvPr>
              <p:cNvGrpSpPr/>
              <p:nvPr/>
            </p:nvGrpSpPr>
            <p:grpSpPr>
              <a:xfrm>
                <a:off x="1085291" y="1839555"/>
                <a:ext cx="1395474" cy="3291840"/>
                <a:chOff x="1085291" y="1839555"/>
                <a:chExt cx="1306387" cy="3291840"/>
              </a:xfrm>
            </p:grpSpPr>
            <p:sp>
              <p:nvSpPr>
                <p:cNvPr id="32" name="Rectangle 2">
                  <a:extLst>
                    <a:ext uri="{FF2B5EF4-FFF2-40B4-BE49-F238E27FC236}">
                      <a16:creationId xmlns:a16="http://schemas.microsoft.com/office/drawing/2014/main" id="{C1019A81-580E-417B-BA64-7AB35CB1ADBC}"/>
                    </a:ext>
                  </a:extLst>
                </p:cNvPr>
                <p:cNvSpPr/>
                <p:nvPr/>
              </p:nvSpPr>
              <p:spPr>
                <a:xfrm>
                  <a:off x="1085291" y="1839555"/>
                  <a:ext cx="45719" cy="329184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Folded Corner 18">
                  <a:extLst>
                    <a:ext uri="{FF2B5EF4-FFF2-40B4-BE49-F238E27FC236}">
                      <a16:creationId xmlns:a16="http://schemas.microsoft.com/office/drawing/2014/main" id="{AF94ED9D-D375-4450-B978-084DE930496E}"/>
                    </a:ext>
                  </a:extLst>
                </p:cNvPr>
                <p:cNvSpPr/>
                <p:nvPr/>
              </p:nvSpPr>
              <p:spPr>
                <a:xfrm>
                  <a:off x="1121527" y="1839555"/>
                  <a:ext cx="1270151" cy="461665"/>
                </a:xfrm>
                <a:prstGeom prst="foldedCorner">
                  <a:avLst>
                    <a:gd name="adj" fmla="val 2477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AAEC7242-D69E-42E8-9981-5CCAE3572E9A}"/>
                  </a:ext>
                </a:extLst>
              </p:cNvPr>
              <p:cNvSpPr/>
              <p:nvPr/>
            </p:nvSpPr>
            <p:spPr>
              <a:xfrm>
                <a:off x="1273632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BFC9BD5B-6122-4DB8-A7F0-B10DC5882504}"/>
                  </a:ext>
                </a:extLst>
              </p:cNvPr>
              <p:cNvSpPr/>
              <p:nvPr/>
            </p:nvSpPr>
            <p:spPr>
              <a:xfrm>
                <a:off x="1093633" y="493276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id="{47FCEEF8-DBF6-4C46-A30D-9D4A6D86CBF7}"/>
                </a:ext>
              </a:extLst>
            </p:cNvPr>
            <p:cNvGrpSpPr/>
            <p:nvPr/>
          </p:nvGrpSpPr>
          <p:grpSpPr>
            <a:xfrm>
              <a:off x="2952154" y="1839555"/>
              <a:ext cx="2195857" cy="3460827"/>
              <a:chOff x="2928601" y="1839555"/>
              <a:chExt cx="2195857" cy="3460827"/>
            </a:xfrm>
          </p:grpSpPr>
          <p:grpSp>
            <p:nvGrpSpPr>
              <p:cNvPr id="24" name="Group 21">
                <a:extLst>
                  <a:ext uri="{FF2B5EF4-FFF2-40B4-BE49-F238E27FC236}">
                    <a16:creationId xmlns:a16="http://schemas.microsoft.com/office/drawing/2014/main" id="{934458A5-94A7-476C-858B-F8FC76AB73C3}"/>
                  </a:ext>
                </a:extLst>
              </p:cNvPr>
              <p:cNvGrpSpPr/>
              <p:nvPr/>
            </p:nvGrpSpPr>
            <p:grpSpPr>
              <a:xfrm>
                <a:off x="2928601" y="1839555"/>
                <a:ext cx="1395474" cy="3291840"/>
                <a:chOff x="1095362" y="1839555"/>
                <a:chExt cx="1306387" cy="3291840"/>
              </a:xfrm>
              <a:solidFill>
                <a:schemeClr val="accent1"/>
              </a:solidFill>
            </p:grpSpPr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AA55B249-F28C-4205-92FF-85B6181A1AB9}"/>
                    </a:ext>
                  </a:extLst>
                </p:cNvPr>
                <p:cNvSpPr/>
                <p:nvPr/>
              </p:nvSpPr>
              <p:spPr>
                <a:xfrm>
                  <a:off x="1095362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: Folded Corner 23">
                  <a:extLst>
                    <a:ext uri="{FF2B5EF4-FFF2-40B4-BE49-F238E27FC236}">
                      <a16:creationId xmlns:a16="http://schemas.microsoft.com/office/drawing/2014/main" id="{D5B342CE-302E-41B0-955A-357606E1E044}"/>
                    </a:ext>
                  </a:extLst>
                </p:cNvPr>
                <p:cNvSpPr/>
                <p:nvPr/>
              </p:nvSpPr>
              <p:spPr>
                <a:xfrm>
                  <a:off x="1131598" y="1839555"/>
                  <a:ext cx="1270151" cy="461665"/>
                </a:xfrm>
                <a:prstGeom prst="foldedCorner">
                  <a:avLst>
                    <a:gd name="adj" fmla="val 2477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id="{DE5B42F7-AE9C-4BB6-B7F3-D04259F47C11}"/>
                  </a:ext>
                </a:extLst>
              </p:cNvPr>
              <p:cNvSpPr/>
              <p:nvPr/>
            </p:nvSpPr>
            <p:spPr>
              <a:xfrm>
                <a:off x="3112778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Oval 9">
                <a:extLst>
                  <a:ext uri="{FF2B5EF4-FFF2-40B4-BE49-F238E27FC236}">
                    <a16:creationId xmlns:a16="http://schemas.microsoft.com/office/drawing/2014/main" id="{33FE8B6A-2B9D-4838-9033-E33DC0FCB3DE}"/>
                  </a:ext>
                </a:extLst>
              </p:cNvPr>
              <p:cNvSpPr/>
              <p:nvPr/>
            </p:nvSpPr>
            <p:spPr>
              <a:xfrm>
                <a:off x="2933692" y="492707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id="{F26EF2BC-BE28-4CCE-8376-94972FA2AC8A}"/>
                </a:ext>
              </a:extLst>
            </p:cNvPr>
            <p:cNvGrpSpPr/>
            <p:nvPr/>
          </p:nvGrpSpPr>
          <p:grpSpPr>
            <a:xfrm>
              <a:off x="4901033" y="1839555"/>
              <a:ext cx="2198440" cy="3460827"/>
              <a:chOff x="4771911" y="1839555"/>
              <a:chExt cx="2198440" cy="3460827"/>
            </a:xfrm>
          </p:grpSpPr>
          <p:grpSp>
            <p:nvGrpSpPr>
              <p:cNvPr id="19" name="Group 24">
                <a:extLst>
                  <a:ext uri="{FF2B5EF4-FFF2-40B4-BE49-F238E27FC236}">
                    <a16:creationId xmlns:a16="http://schemas.microsoft.com/office/drawing/2014/main" id="{E0544A5D-38C4-4C5E-9B78-B588832900C3}"/>
                  </a:ext>
                </a:extLst>
              </p:cNvPr>
              <p:cNvGrpSpPr/>
              <p:nvPr/>
            </p:nvGrpSpPr>
            <p:grpSpPr>
              <a:xfrm>
                <a:off x="4771911" y="1839555"/>
                <a:ext cx="1395474" cy="3291840"/>
                <a:chOff x="1105433" y="1839555"/>
                <a:chExt cx="1306387" cy="3291840"/>
              </a:xfrm>
              <a:solidFill>
                <a:schemeClr val="accent2"/>
              </a:solidFill>
            </p:grpSpPr>
            <p:sp>
              <p:nvSpPr>
                <p:cNvPr id="22" name="Rectangle 25">
                  <a:extLst>
                    <a:ext uri="{FF2B5EF4-FFF2-40B4-BE49-F238E27FC236}">
                      <a16:creationId xmlns:a16="http://schemas.microsoft.com/office/drawing/2014/main" id="{798FAC85-E020-4632-8286-1FDA7EBE4887}"/>
                    </a:ext>
                  </a:extLst>
                </p:cNvPr>
                <p:cNvSpPr/>
                <p:nvPr/>
              </p:nvSpPr>
              <p:spPr>
                <a:xfrm>
                  <a:off x="1105433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Folded Corner 26">
                  <a:extLst>
                    <a:ext uri="{FF2B5EF4-FFF2-40B4-BE49-F238E27FC236}">
                      <a16:creationId xmlns:a16="http://schemas.microsoft.com/office/drawing/2014/main" id="{57B1C49F-619D-4939-8607-85C336D4CDF3}"/>
                    </a:ext>
                  </a:extLst>
                </p:cNvPr>
                <p:cNvSpPr/>
                <p:nvPr/>
              </p:nvSpPr>
              <p:spPr>
                <a:xfrm>
                  <a:off x="1141669" y="1839555"/>
                  <a:ext cx="1270151" cy="461665"/>
                </a:xfrm>
                <a:prstGeom prst="foldedCorner">
                  <a:avLst>
                    <a:gd name="adj" fmla="val 2477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CE95C921-2869-491D-BAD9-B3C0CE5474F2}"/>
                  </a:ext>
                </a:extLst>
              </p:cNvPr>
              <p:cNvSpPr/>
              <p:nvPr/>
            </p:nvSpPr>
            <p:spPr>
              <a:xfrm>
                <a:off x="4958671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E699E739-75D1-40D7-9189-99CAB6389D8F}"/>
                  </a:ext>
                </a:extLst>
              </p:cNvPr>
              <p:cNvSpPr/>
              <p:nvPr/>
            </p:nvSpPr>
            <p:spPr>
              <a:xfrm>
                <a:off x="4773751" y="493276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37">
              <a:extLst>
                <a:ext uri="{FF2B5EF4-FFF2-40B4-BE49-F238E27FC236}">
                  <a16:creationId xmlns:a16="http://schemas.microsoft.com/office/drawing/2014/main" id="{7EBC1720-C1A1-472C-95CF-21DB3F9208ED}"/>
                </a:ext>
              </a:extLst>
            </p:cNvPr>
            <p:cNvGrpSpPr/>
            <p:nvPr/>
          </p:nvGrpSpPr>
          <p:grpSpPr>
            <a:xfrm>
              <a:off x="6852495" y="1839555"/>
              <a:ext cx="2203235" cy="3460827"/>
              <a:chOff x="6604463" y="1839555"/>
              <a:chExt cx="2203235" cy="3460827"/>
            </a:xfrm>
          </p:grpSpPr>
          <p:grpSp>
            <p:nvGrpSpPr>
              <p:cNvPr id="14" name="Group 27">
                <a:extLst>
                  <a:ext uri="{FF2B5EF4-FFF2-40B4-BE49-F238E27FC236}">
                    <a16:creationId xmlns:a16="http://schemas.microsoft.com/office/drawing/2014/main" id="{22799679-2720-4D06-B0EB-5D0AC55BCA2E}"/>
                  </a:ext>
                </a:extLst>
              </p:cNvPr>
              <p:cNvGrpSpPr/>
              <p:nvPr/>
            </p:nvGrpSpPr>
            <p:grpSpPr>
              <a:xfrm>
                <a:off x="6604463" y="1839555"/>
                <a:ext cx="1395474" cy="3291840"/>
                <a:chOff x="1105433" y="1839555"/>
                <a:chExt cx="1306387" cy="3291840"/>
              </a:xfrm>
              <a:solidFill>
                <a:schemeClr val="accent3"/>
              </a:solidFill>
            </p:grpSpPr>
            <p:sp>
              <p:nvSpPr>
                <p:cNvPr id="17" name="Rectangle 28">
                  <a:extLst>
                    <a:ext uri="{FF2B5EF4-FFF2-40B4-BE49-F238E27FC236}">
                      <a16:creationId xmlns:a16="http://schemas.microsoft.com/office/drawing/2014/main" id="{AE7CD98A-7D94-48FB-874D-0C9D1A665FB2}"/>
                    </a:ext>
                  </a:extLst>
                </p:cNvPr>
                <p:cNvSpPr/>
                <p:nvPr/>
              </p:nvSpPr>
              <p:spPr>
                <a:xfrm>
                  <a:off x="1105433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Folded Corner 29">
                  <a:extLst>
                    <a:ext uri="{FF2B5EF4-FFF2-40B4-BE49-F238E27FC236}">
                      <a16:creationId xmlns:a16="http://schemas.microsoft.com/office/drawing/2014/main" id="{110A8376-D7D2-472F-94D3-761F0689AA07}"/>
                    </a:ext>
                  </a:extLst>
                </p:cNvPr>
                <p:cNvSpPr/>
                <p:nvPr/>
              </p:nvSpPr>
              <p:spPr>
                <a:xfrm>
                  <a:off x="1141669" y="1839555"/>
                  <a:ext cx="1270151" cy="461665"/>
                </a:xfrm>
                <a:prstGeom prst="foldedCorner">
                  <a:avLst>
                    <a:gd name="adj" fmla="val 2477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D2CA9666-5673-4B5C-A8AE-D7419C6FE1A0}"/>
                  </a:ext>
                </a:extLst>
              </p:cNvPr>
              <p:cNvSpPr/>
              <p:nvPr/>
            </p:nvSpPr>
            <p:spPr>
              <a:xfrm>
                <a:off x="6796018" y="4940382"/>
                <a:ext cx="2011680" cy="360000"/>
              </a:xfrm>
              <a:prstGeom prst="rect">
                <a:avLst/>
              </a:prstGeom>
              <a:gradFill flip="none" rotWithShape="1">
                <a:gsLst>
                  <a:gs pos="704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11">
                <a:extLst>
                  <a:ext uri="{FF2B5EF4-FFF2-40B4-BE49-F238E27FC236}">
                    <a16:creationId xmlns:a16="http://schemas.microsoft.com/office/drawing/2014/main" id="{DB1E6461-C276-478E-BEE9-C08694D1E332}"/>
                  </a:ext>
                </a:extLst>
              </p:cNvPr>
              <p:cNvSpPr/>
              <p:nvPr/>
            </p:nvSpPr>
            <p:spPr>
              <a:xfrm>
                <a:off x="6613810" y="493846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DF899799-D7CB-41B0-A516-880F2872D8AC}"/>
                </a:ext>
              </a:extLst>
            </p:cNvPr>
            <p:cNvGrpSpPr/>
            <p:nvPr/>
          </p:nvGrpSpPr>
          <p:grpSpPr>
            <a:xfrm>
              <a:off x="8808753" y="1839555"/>
              <a:ext cx="2384136" cy="3663634"/>
              <a:chOff x="8453870" y="1839555"/>
              <a:chExt cx="2384136" cy="3663634"/>
            </a:xfrm>
          </p:grpSpPr>
          <p:grpSp>
            <p:nvGrpSpPr>
              <p:cNvPr id="9" name="Group 30">
                <a:extLst>
                  <a:ext uri="{FF2B5EF4-FFF2-40B4-BE49-F238E27FC236}">
                    <a16:creationId xmlns:a16="http://schemas.microsoft.com/office/drawing/2014/main" id="{F84F1C7A-80F6-428C-A3F2-B9A827DEE176}"/>
                  </a:ext>
                </a:extLst>
              </p:cNvPr>
              <p:cNvGrpSpPr/>
              <p:nvPr/>
            </p:nvGrpSpPr>
            <p:grpSpPr>
              <a:xfrm>
                <a:off x="8453870" y="1839555"/>
                <a:ext cx="1395474" cy="3291840"/>
                <a:chOff x="1085291" y="1839555"/>
                <a:chExt cx="1306387" cy="3291840"/>
              </a:xfrm>
              <a:solidFill>
                <a:schemeClr val="accent4"/>
              </a:solidFill>
            </p:grpSpPr>
            <p:sp>
              <p:nvSpPr>
                <p:cNvPr id="12" name="Rectangle 31">
                  <a:extLst>
                    <a:ext uri="{FF2B5EF4-FFF2-40B4-BE49-F238E27FC236}">
                      <a16:creationId xmlns:a16="http://schemas.microsoft.com/office/drawing/2014/main" id="{1DB764EE-328C-4ACD-A163-EDE7F7A15BE3}"/>
                    </a:ext>
                  </a:extLst>
                </p:cNvPr>
                <p:cNvSpPr/>
                <p:nvPr/>
              </p:nvSpPr>
              <p:spPr>
                <a:xfrm>
                  <a:off x="1085291" y="1839555"/>
                  <a:ext cx="45719" cy="32918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Folded Corner 32">
                  <a:extLst>
                    <a:ext uri="{FF2B5EF4-FFF2-40B4-BE49-F238E27FC236}">
                      <a16:creationId xmlns:a16="http://schemas.microsoft.com/office/drawing/2014/main" id="{F3B4C809-4F29-4C10-A9E6-EE5367288F6B}"/>
                    </a:ext>
                  </a:extLst>
                </p:cNvPr>
                <p:cNvSpPr/>
                <p:nvPr/>
              </p:nvSpPr>
              <p:spPr>
                <a:xfrm>
                  <a:off x="1121527" y="1839555"/>
                  <a:ext cx="1270151" cy="461665"/>
                </a:xfrm>
                <a:prstGeom prst="foldedCorner">
                  <a:avLst>
                    <a:gd name="adj" fmla="val 2477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" name="Arrow: Right 4">
                <a:extLst>
                  <a:ext uri="{FF2B5EF4-FFF2-40B4-BE49-F238E27FC236}">
                    <a16:creationId xmlns:a16="http://schemas.microsoft.com/office/drawing/2014/main" id="{5B377994-31BF-4E05-AA4A-887F14666462}"/>
                  </a:ext>
                </a:extLst>
              </p:cNvPr>
              <p:cNvSpPr/>
              <p:nvPr/>
            </p:nvSpPr>
            <p:spPr>
              <a:xfrm>
                <a:off x="8628949" y="4733747"/>
                <a:ext cx="2209057" cy="769442"/>
              </a:xfrm>
              <a:prstGeom prst="rightArrow">
                <a:avLst>
                  <a:gd name="adj1" fmla="val 45983"/>
                  <a:gd name="adj2" fmla="val 50000"/>
                </a:avLst>
              </a:prstGeom>
              <a:gradFill flip="none" rotWithShape="1">
                <a:gsLst>
                  <a:gs pos="7565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  <a:gs pos="0">
                    <a:schemeClr val="accent4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A58178C0-0919-4A4B-B11E-44C347F6466D}"/>
                  </a:ext>
                </a:extLst>
              </p:cNvPr>
              <p:cNvSpPr/>
              <p:nvPr/>
            </p:nvSpPr>
            <p:spPr>
              <a:xfrm>
                <a:off x="8453870" y="4944167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04E885-2C1F-4AE1-8A32-5A8297E1CB12}"/>
              </a:ext>
            </a:extLst>
          </p:cNvPr>
          <p:cNvSpPr txBox="1"/>
          <p:nvPr/>
        </p:nvSpPr>
        <p:spPr>
          <a:xfrm>
            <a:off x="2975049" y="1818354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14B113-7A6E-4BCB-9C40-04A6E8412892}"/>
              </a:ext>
            </a:extLst>
          </p:cNvPr>
          <p:cNvSpPr txBox="1"/>
          <p:nvPr/>
        </p:nvSpPr>
        <p:spPr>
          <a:xfrm>
            <a:off x="4929265" y="1818354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18064A-3DB0-49B8-A9E6-940B95CBEC9D}"/>
              </a:ext>
            </a:extLst>
          </p:cNvPr>
          <p:cNvSpPr txBox="1"/>
          <p:nvPr/>
        </p:nvSpPr>
        <p:spPr>
          <a:xfrm>
            <a:off x="6883481" y="1818354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74AB5C-05C3-4B7F-8240-90B10AEF7E55}"/>
              </a:ext>
            </a:extLst>
          </p:cNvPr>
          <p:cNvSpPr txBox="1"/>
          <p:nvPr/>
        </p:nvSpPr>
        <p:spPr>
          <a:xfrm>
            <a:off x="8837698" y="1818354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B421D04A-52C7-4816-8315-E61DB6E9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627" y="1818354"/>
            <a:ext cx="135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474756-01E7-4900-9D19-BD843C712970}"/>
              </a:ext>
            </a:extLst>
          </p:cNvPr>
          <p:cNvSpPr txBox="1"/>
          <p:nvPr/>
        </p:nvSpPr>
        <p:spPr>
          <a:xfrm>
            <a:off x="1037818" y="550962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A4F0C9-A269-4749-8976-2EE7F0EE9C08}"/>
              </a:ext>
            </a:extLst>
          </p:cNvPr>
          <p:cNvSpPr txBox="1"/>
          <p:nvPr/>
        </p:nvSpPr>
        <p:spPr>
          <a:xfrm>
            <a:off x="2980531" y="550962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0E4F0-D887-48F0-842A-B476CDE649E0}"/>
              </a:ext>
            </a:extLst>
          </p:cNvPr>
          <p:cNvSpPr txBox="1"/>
          <p:nvPr/>
        </p:nvSpPr>
        <p:spPr>
          <a:xfrm>
            <a:off x="4923244" y="550962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CCCBDC-24AC-4578-B536-06BFD687003F}"/>
              </a:ext>
            </a:extLst>
          </p:cNvPr>
          <p:cNvSpPr txBox="1"/>
          <p:nvPr/>
        </p:nvSpPr>
        <p:spPr>
          <a:xfrm>
            <a:off x="6865957" y="550962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6E5078-BFA3-4077-B009-8920C0FDB068}"/>
              </a:ext>
            </a:extLst>
          </p:cNvPr>
          <p:cNvSpPr txBox="1"/>
          <p:nvPr/>
        </p:nvSpPr>
        <p:spPr>
          <a:xfrm>
            <a:off x="8808670" y="550962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E98D56-4DF8-4FF3-95DF-128388549899}"/>
              </a:ext>
            </a:extLst>
          </p:cNvPr>
          <p:cNvSpPr txBox="1"/>
          <p:nvPr/>
        </p:nvSpPr>
        <p:spPr>
          <a:xfrm>
            <a:off x="1120330" y="4455008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D8DF-C17E-41F4-8A0C-CCEAC8ED2203}"/>
              </a:ext>
            </a:extLst>
          </p:cNvPr>
          <p:cNvSpPr txBox="1"/>
          <p:nvPr/>
        </p:nvSpPr>
        <p:spPr>
          <a:xfrm>
            <a:off x="3079442" y="4455008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267FF5-D35E-4B15-A898-A7244134AEA8}"/>
              </a:ext>
            </a:extLst>
          </p:cNvPr>
          <p:cNvSpPr txBox="1"/>
          <p:nvPr/>
        </p:nvSpPr>
        <p:spPr>
          <a:xfrm>
            <a:off x="5038554" y="4455008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AE3347-02FB-4537-B370-831A9510F320}"/>
              </a:ext>
            </a:extLst>
          </p:cNvPr>
          <p:cNvSpPr txBox="1"/>
          <p:nvPr/>
        </p:nvSpPr>
        <p:spPr>
          <a:xfrm>
            <a:off x="6997666" y="4455008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A42D21-E33D-46B8-8B9D-4B9AE3DD0FB2}"/>
              </a:ext>
            </a:extLst>
          </p:cNvPr>
          <p:cNvSpPr txBox="1"/>
          <p:nvPr/>
        </p:nvSpPr>
        <p:spPr>
          <a:xfrm>
            <a:off x="8956778" y="4455008"/>
            <a:ext cx="169472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54">
            <a:extLst>
              <a:ext uri="{FF2B5EF4-FFF2-40B4-BE49-F238E27FC236}">
                <a16:creationId xmlns:a16="http://schemas.microsoft.com/office/drawing/2014/main" id="{4C96E810-5CD7-4D9A-BADE-7E8417FFAE78}"/>
              </a:ext>
            </a:extLst>
          </p:cNvPr>
          <p:cNvGrpSpPr/>
          <p:nvPr/>
        </p:nvGrpSpPr>
        <p:grpSpPr>
          <a:xfrm>
            <a:off x="1129685" y="2636205"/>
            <a:ext cx="1663954" cy="1524706"/>
            <a:chOff x="8265486" y="2475464"/>
            <a:chExt cx="3283552" cy="152470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41B5AC-0ECF-4C25-9B13-3B2BE614B3A1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887463-53F8-4C13-ABBE-0E7EABDE78ED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7AD165-299B-4EDD-A14C-6F48A9EF0C25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47A8C9-4F5B-4E35-91F0-0A9CA736C8BF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60398B-2D48-46D0-9FE5-E912D676EA2E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E9595C70-C4F2-447D-BAE0-072C13FEFF1B}"/>
              </a:ext>
            </a:extLst>
          </p:cNvPr>
          <p:cNvGrpSpPr/>
          <p:nvPr/>
        </p:nvGrpSpPr>
        <p:grpSpPr>
          <a:xfrm>
            <a:off x="3085603" y="2636205"/>
            <a:ext cx="1663954" cy="1524706"/>
            <a:chOff x="8265486" y="2475464"/>
            <a:chExt cx="3283552" cy="152470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862501-E0B7-473F-A6CD-A79F9915C866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9E02EE-EB88-479B-9A8F-503D668C9ACF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6009B3-FD7C-483F-8B04-FD14B84D70E1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9674808-2A54-436D-A790-8E4E9EDB2424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65D99FE-499C-4598-AFBB-C2ACEE96DE2D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1C08340A-2BC5-49C1-939E-27F30099E4DD}"/>
              </a:ext>
            </a:extLst>
          </p:cNvPr>
          <p:cNvGrpSpPr/>
          <p:nvPr/>
        </p:nvGrpSpPr>
        <p:grpSpPr>
          <a:xfrm>
            <a:off x="5041521" y="2636205"/>
            <a:ext cx="1663954" cy="1524706"/>
            <a:chOff x="8265486" y="2475464"/>
            <a:chExt cx="3283552" cy="152470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93D024-1C1C-4A88-B70F-A3C8EE0EEDEB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02EBD5-BD96-403C-8FBD-0589B2F8A42A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F3A2EEB-6D40-4BD4-9960-4FBD8A89C3E6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3EED5D-BB75-4BEB-89AC-6D97BBC8CF01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25CADC0-BAA4-4D8D-9E3B-78ED49B13564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7" name="Group 67">
            <a:extLst>
              <a:ext uri="{FF2B5EF4-FFF2-40B4-BE49-F238E27FC236}">
                <a16:creationId xmlns:a16="http://schemas.microsoft.com/office/drawing/2014/main" id="{192A93C2-C922-46F5-A989-CFEB2621BDE3}"/>
              </a:ext>
            </a:extLst>
          </p:cNvPr>
          <p:cNvGrpSpPr/>
          <p:nvPr/>
        </p:nvGrpSpPr>
        <p:grpSpPr>
          <a:xfrm>
            <a:off x="6997439" y="2636205"/>
            <a:ext cx="1663954" cy="1524706"/>
            <a:chOff x="8265486" y="2475464"/>
            <a:chExt cx="3283552" cy="152470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E52435-D04C-405D-9231-64AFFAB15D2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A7149C0-9F6D-41A2-8A2E-64C09C4E8D99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EFCB17-5DCD-4E0E-A204-3CC1D3E7B814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EFF17-5707-4E79-A202-A0C4A163AB21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060F78-87D6-4DA3-9F8B-1FDA5850559C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73" name="Group 73">
            <a:extLst>
              <a:ext uri="{FF2B5EF4-FFF2-40B4-BE49-F238E27FC236}">
                <a16:creationId xmlns:a16="http://schemas.microsoft.com/office/drawing/2014/main" id="{4A1ED744-7A11-49AC-AF02-E72BD583902C}"/>
              </a:ext>
            </a:extLst>
          </p:cNvPr>
          <p:cNvGrpSpPr/>
          <p:nvPr/>
        </p:nvGrpSpPr>
        <p:grpSpPr>
          <a:xfrm>
            <a:off x="8953357" y="2636205"/>
            <a:ext cx="1663954" cy="1524706"/>
            <a:chOff x="8265486" y="2475464"/>
            <a:chExt cx="3283552" cy="152470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DAFD94-C6FF-4A0B-AF89-F05BE9301824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40837BC-B93E-4660-B720-476B51026CE7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A6FC863-9F0C-4B95-8232-896DD135509F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9431A6C-0063-4E82-8B30-CAAEA17E4B59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D4A019C-C605-488C-B2E0-40067205D779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6B0829FE-CC80-42CF-84C9-96183748BA6D}"/>
              </a:ext>
            </a:extLst>
          </p:cNvPr>
          <p:cNvGraphicFramePr>
            <a:graphicFrameLocks noGrp="1"/>
          </p:cNvGraphicFramePr>
          <p:nvPr/>
        </p:nvGraphicFramePr>
        <p:xfrm>
          <a:off x="3077218" y="2340402"/>
          <a:ext cx="6037563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F33FBB27-7777-4106-BB46-273FC1CE9C29}"/>
              </a:ext>
            </a:extLst>
          </p:cNvPr>
          <p:cNvGrpSpPr/>
          <p:nvPr/>
        </p:nvGrpSpPr>
        <p:grpSpPr>
          <a:xfrm>
            <a:off x="9309487" y="2153068"/>
            <a:ext cx="2758055" cy="4723938"/>
            <a:chOff x="3433935" y="-13"/>
            <a:chExt cx="5325512" cy="9121426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C3174DF-47AC-4107-84B3-F88E38F8FBCD}"/>
                </a:ext>
              </a:extLst>
            </p:cNvPr>
            <p:cNvSpPr/>
            <p:nvPr/>
          </p:nvSpPr>
          <p:spPr>
            <a:xfrm>
              <a:off x="4769480" y="1927182"/>
              <a:ext cx="3989967" cy="7194231"/>
            </a:xfrm>
            <a:custGeom>
              <a:avLst/>
              <a:gdLst>
                <a:gd name="connsiteX0" fmla="*/ 3412504 w 3989967"/>
                <a:gd name="connsiteY0" fmla="*/ 4929933 h 4930820"/>
                <a:gd name="connsiteX1" fmla="*/ 3370038 w 3989967"/>
                <a:gd name="connsiteY1" fmla="*/ 4930821 h 4930820"/>
                <a:gd name="connsiteX2" fmla="*/ 650036 w 3989967"/>
                <a:gd name="connsiteY2" fmla="*/ 4930821 h 4930820"/>
                <a:gd name="connsiteX3" fmla="*/ 611119 w 3989967"/>
                <a:gd name="connsiteY3" fmla="*/ 4929933 h 4930820"/>
                <a:gd name="connsiteX4" fmla="*/ 657135 w 3989967"/>
                <a:gd name="connsiteY4" fmla="*/ 4716651 h 4930820"/>
                <a:gd name="connsiteX5" fmla="*/ 846522 w 3989967"/>
                <a:gd name="connsiteY5" fmla="*/ 4001568 h 4930820"/>
                <a:gd name="connsiteX6" fmla="*/ 847410 w 3989967"/>
                <a:gd name="connsiteY6" fmla="*/ 3998019 h 4930820"/>
                <a:gd name="connsiteX7" fmla="*/ 806718 w 3989967"/>
                <a:gd name="connsiteY7" fmla="*/ 3809519 h 4930820"/>
                <a:gd name="connsiteX8" fmla="*/ 638627 w 3989967"/>
                <a:gd name="connsiteY8" fmla="*/ 3614807 h 4930820"/>
                <a:gd name="connsiteX9" fmla="*/ 640402 w 3989967"/>
                <a:gd name="connsiteY9" fmla="*/ 3575003 h 4930820"/>
                <a:gd name="connsiteX10" fmla="*/ 929744 w 3989967"/>
                <a:gd name="connsiteY10" fmla="*/ 3174995 h 4930820"/>
                <a:gd name="connsiteX11" fmla="*/ 979309 w 3989967"/>
                <a:gd name="connsiteY11" fmla="*/ 3046645 h 4930820"/>
                <a:gd name="connsiteX12" fmla="*/ 768689 w 3989967"/>
                <a:gd name="connsiteY12" fmla="*/ 3108570 h 4930820"/>
                <a:gd name="connsiteX13" fmla="*/ 479347 w 3989967"/>
                <a:gd name="connsiteY13" fmla="*/ 3128029 h 4930820"/>
                <a:gd name="connsiteX14" fmla="*/ 110397 w 3989967"/>
                <a:gd name="connsiteY14" fmla="*/ 3105908 h 4930820"/>
                <a:gd name="connsiteX15" fmla="*/ 20140 w 3989967"/>
                <a:gd name="connsiteY15" fmla="*/ 3095260 h 4930820"/>
                <a:gd name="connsiteX16" fmla="*/ 10379 w 3989967"/>
                <a:gd name="connsiteY16" fmla="*/ 3048357 h 4930820"/>
                <a:gd name="connsiteX17" fmla="*/ 22739 w 3989967"/>
                <a:gd name="connsiteY17" fmla="*/ 3047469 h 4930820"/>
                <a:gd name="connsiteX18" fmla="*/ 206802 w 3989967"/>
                <a:gd name="connsiteY18" fmla="*/ 3084611 h 4930820"/>
                <a:gd name="connsiteX19" fmla="*/ 322729 w 3989967"/>
                <a:gd name="connsiteY19" fmla="*/ 3031497 h 4930820"/>
                <a:gd name="connsiteX20" fmla="*/ 399738 w 3989967"/>
                <a:gd name="connsiteY20" fmla="*/ 2961586 h 4930820"/>
                <a:gd name="connsiteX21" fmla="*/ 832451 w 3989967"/>
                <a:gd name="connsiteY21" fmla="*/ 2922669 h 4930820"/>
                <a:gd name="connsiteX22" fmla="*/ 1281074 w 3989967"/>
                <a:gd name="connsiteY22" fmla="*/ 2880202 h 4930820"/>
                <a:gd name="connsiteX23" fmla="*/ 1408473 w 3989967"/>
                <a:gd name="connsiteY23" fmla="*/ 2873104 h 4930820"/>
                <a:gd name="connsiteX24" fmla="*/ 1502279 w 3989967"/>
                <a:gd name="connsiteY24" fmla="*/ 2889900 h 4930820"/>
                <a:gd name="connsiteX25" fmla="*/ 1492518 w 3989967"/>
                <a:gd name="connsiteY25" fmla="*/ 2923556 h 4930820"/>
                <a:gd name="connsiteX26" fmla="*/ 1308455 w 3989967"/>
                <a:gd name="connsiteY26" fmla="*/ 3578426 h 4930820"/>
                <a:gd name="connsiteX27" fmla="*/ 1903047 w 3989967"/>
                <a:gd name="connsiteY27" fmla="*/ 3658098 h 4930820"/>
                <a:gd name="connsiteX28" fmla="*/ 1960536 w 3989967"/>
                <a:gd name="connsiteY28" fmla="*/ 3605870 h 4930820"/>
                <a:gd name="connsiteX29" fmla="*/ 1984431 w 3989967"/>
                <a:gd name="connsiteY29" fmla="*/ 3362481 h 4930820"/>
                <a:gd name="connsiteX30" fmla="*/ 2018023 w 3989967"/>
                <a:gd name="connsiteY30" fmla="*/ 3024398 h 4930820"/>
                <a:gd name="connsiteX31" fmla="*/ 2033045 w 3989967"/>
                <a:gd name="connsiteY31" fmla="*/ 2871266 h 4930820"/>
                <a:gd name="connsiteX32" fmla="*/ 2004713 w 3989967"/>
                <a:gd name="connsiteY32" fmla="*/ 2838497 h 4930820"/>
                <a:gd name="connsiteX33" fmla="*/ 1743704 w 3989967"/>
                <a:gd name="connsiteY33" fmla="*/ 2849145 h 4930820"/>
                <a:gd name="connsiteX34" fmla="*/ 1679117 w 3989967"/>
                <a:gd name="connsiteY34" fmla="*/ 2846483 h 4930820"/>
                <a:gd name="connsiteX35" fmla="*/ 1670243 w 3989967"/>
                <a:gd name="connsiteY35" fmla="*/ 2751790 h 4930820"/>
                <a:gd name="connsiteX36" fmla="*/ 1638362 w 3989967"/>
                <a:gd name="connsiteY36" fmla="*/ 2695125 h 4930820"/>
                <a:gd name="connsiteX37" fmla="*/ 1461397 w 3989967"/>
                <a:gd name="connsiteY37" fmla="*/ 2606643 h 4930820"/>
                <a:gd name="connsiteX38" fmla="*/ 1426030 w 3989967"/>
                <a:gd name="connsiteY38" fmla="*/ 2551754 h 4930820"/>
                <a:gd name="connsiteX39" fmla="*/ 1480032 w 3989967"/>
                <a:gd name="connsiteY39" fmla="*/ 2219882 h 4930820"/>
                <a:gd name="connsiteX40" fmla="*/ 1421656 w 3989967"/>
                <a:gd name="connsiteY40" fmla="*/ 2155295 h 4930820"/>
                <a:gd name="connsiteX41" fmla="*/ 1343823 w 3989967"/>
                <a:gd name="connsiteY41" fmla="*/ 2164169 h 4930820"/>
                <a:gd name="connsiteX42" fmla="*/ 1307568 w 3989967"/>
                <a:gd name="connsiteY42" fmla="*/ 2177416 h 4930820"/>
                <a:gd name="connsiteX43" fmla="*/ 1271313 w 3989967"/>
                <a:gd name="connsiteY43" fmla="*/ 2195987 h 4930820"/>
                <a:gd name="connsiteX44" fmla="*/ 1067791 w 3989967"/>
                <a:gd name="connsiteY44" fmla="*/ 2194212 h 4930820"/>
                <a:gd name="connsiteX45" fmla="*/ 1041804 w 3989967"/>
                <a:gd name="connsiteY45" fmla="*/ 2173423 h 4930820"/>
                <a:gd name="connsiteX46" fmla="*/ 781935 w 3989967"/>
                <a:gd name="connsiteY46" fmla="*/ 2065673 h 4930820"/>
                <a:gd name="connsiteX47" fmla="*/ 818571 w 3989967"/>
                <a:gd name="connsiteY47" fmla="*/ 1622628 h 4930820"/>
                <a:gd name="connsiteX48" fmla="*/ 874474 w 3989967"/>
                <a:gd name="connsiteY48" fmla="*/ 1242839 h 4930820"/>
                <a:gd name="connsiteX49" fmla="*/ 919603 w 3989967"/>
                <a:gd name="connsiteY49" fmla="*/ 1072910 h 4930820"/>
                <a:gd name="connsiteX50" fmla="*/ 1001873 w 3989967"/>
                <a:gd name="connsiteY50" fmla="*/ 744588 h 4930820"/>
                <a:gd name="connsiteX51" fmla="*/ 1091243 w 3989967"/>
                <a:gd name="connsiteY51" fmla="*/ 501199 h 4930820"/>
                <a:gd name="connsiteX52" fmla="*/ 1404480 w 3989967"/>
                <a:gd name="connsiteY52" fmla="*/ 256922 h 4930820"/>
                <a:gd name="connsiteX53" fmla="*/ 1606227 w 3989967"/>
                <a:gd name="connsiteY53" fmla="*/ 228590 h 4930820"/>
                <a:gd name="connsiteX54" fmla="*/ 1595578 w 3989967"/>
                <a:gd name="connsiteY54" fmla="*/ 254260 h 4930820"/>
                <a:gd name="connsiteX55" fmla="*/ 1515970 w 3989967"/>
                <a:gd name="connsiteY55" fmla="*/ 512671 h 4930820"/>
                <a:gd name="connsiteX56" fmla="*/ 1532766 w 3989967"/>
                <a:gd name="connsiteY56" fmla="*/ 609140 h 4930820"/>
                <a:gd name="connsiteX57" fmla="*/ 1574155 w 3989967"/>
                <a:gd name="connsiteY57" fmla="*/ 626823 h 4930820"/>
                <a:gd name="connsiteX58" fmla="*/ 1615924 w 3989967"/>
                <a:gd name="connsiteY58" fmla="*/ 575547 h 4930820"/>
                <a:gd name="connsiteX59" fmla="*/ 1642481 w 3989967"/>
                <a:gd name="connsiteY59" fmla="*/ 570223 h 4930820"/>
                <a:gd name="connsiteX60" fmla="*/ 1644256 w 3989967"/>
                <a:gd name="connsiteY60" fmla="*/ 594118 h 4930820"/>
                <a:gd name="connsiteX61" fmla="*/ 1662827 w 3989967"/>
                <a:gd name="connsiteY61" fmla="*/ 721580 h 4930820"/>
                <a:gd name="connsiteX62" fmla="*/ 1685835 w 3989967"/>
                <a:gd name="connsiteY62" fmla="*/ 764934 h 4930820"/>
                <a:gd name="connsiteX63" fmla="*/ 1697307 w 3989967"/>
                <a:gd name="connsiteY63" fmla="*/ 950772 h 4930820"/>
                <a:gd name="connsiteX64" fmla="*/ 1673412 w 3989967"/>
                <a:gd name="connsiteY64" fmla="*/ 1188837 h 4930820"/>
                <a:gd name="connsiteX65" fmla="*/ 1668088 w 3989967"/>
                <a:gd name="connsiteY65" fmla="*/ 1351667 h 4930820"/>
                <a:gd name="connsiteX66" fmla="*/ 1650531 w 3989967"/>
                <a:gd name="connsiteY66" fmla="*/ 1628649 h 4930820"/>
                <a:gd name="connsiteX67" fmla="*/ 1640326 w 3989967"/>
                <a:gd name="connsiteY67" fmla="*/ 1966732 h 4930820"/>
                <a:gd name="connsiteX68" fmla="*/ 1631453 w 3989967"/>
                <a:gd name="connsiteY68" fmla="*/ 2080884 h 4930820"/>
                <a:gd name="connsiteX69" fmla="*/ 1624354 w 3989967"/>
                <a:gd name="connsiteY69" fmla="*/ 2110991 h 4930820"/>
                <a:gd name="connsiteX70" fmla="*/ 1782177 w 3989967"/>
                <a:gd name="connsiteY70" fmla="*/ 1645509 h 4930820"/>
                <a:gd name="connsiteX71" fmla="*/ 1870659 w 3989967"/>
                <a:gd name="connsiteY71" fmla="*/ 1485341 h 4930820"/>
                <a:gd name="connsiteX72" fmla="*/ 2114872 w 3989967"/>
                <a:gd name="connsiteY72" fmla="*/ 1079122 h 4930820"/>
                <a:gd name="connsiteX73" fmla="*/ 2213115 w 3989967"/>
                <a:gd name="connsiteY73" fmla="*/ 952547 h 4930820"/>
                <a:gd name="connsiteX74" fmla="*/ 2498020 w 3989967"/>
                <a:gd name="connsiteY74" fmla="*/ 668466 h 4930820"/>
                <a:gd name="connsiteX75" fmla="*/ 2613059 w 3989967"/>
                <a:gd name="connsiteY75" fmla="*/ 561413 h 4930820"/>
                <a:gd name="connsiteX76" fmla="*/ 2672322 w 3989967"/>
                <a:gd name="connsiteY76" fmla="*/ 567624 h 4930820"/>
                <a:gd name="connsiteX77" fmla="*/ 2744008 w 3989967"/>
                <a:gd name="connsiteY77" fmla="*/ 754349 h 4930820"/>
                <a:gd name="connsiteX78" fmla="*/ 2749332 w 3989967"/>
                <a:gd name="connsiteY78" fmla="*/ 815387 h 4930820"/>
                <a:gd name="connsiteX79" fmla="*/ 3034237 w 3989967"/>
                <a:gd name="connsiteY79" fmla="*/ 92381 h 4930820"/>
                <a:gd name="connsiteX80" fmla="*/ 3071379 w 3989967"/>
                <a:gd name="connsiteY80" fmla="*/ 2124 h 4930820"/>
                <a:gd name="connsiteX81" fmla="*/ 3081140 w 3989967"/>
                <a:gd name="connsiteY81" fmla="*/ 1237 h 4930820"/>
                <a:gd name="connsiteX82" fmla="*/ 3225399 w 3989967"/>
                <a:gd name="connsiteY82" fmla="*/ 278219 h 4930820"/>
                <a:gd name="connsiteX83" fmla="*/ 3338664 w 3989967"/>
                <a:gd name="connsiteY83" fmla="*/ 361440 h 4930820"/>
                <a:gd name="connsiteX84" fmla="*/ 3789061 w 3989967"/>
                <a:gd name="connsiteY84" fmla="*/ 500375 h 4930820"/>
                <a:gd name="connsiteX85" fmla="*/ 3989033 w 3989967"/>
                <a:gd name="connsiteY85" fmla="*/ 824260 h 4930820"/>
                <a:gd name="connsiteX86" fmla="*/ 3939468 w 3989967"/>
                <a:gd name="connsiteY86" fmla="*/ 1231367 h 4930820"/>
                <a:gd name="connsiteX87" fmla="*/ 3866894 w 3989967"/>
                <a:gd name="connsiteY87" fmla="*/ 1546442 h 4930820"/>
                <a:gd name="connsiteX88" fmla="*/ 3693480 w 3989967"/>
                <a:gd name="connsiteY88" fmla="*/ 2068588 h 4930820"/>
                <a:gd name="connsiteX89" fmla="*/ 3428857 w 3989967"/>
                <a:gd name="connsiteY89" fmla="*/ 2642074 h 4930820"/>
                <a:gd name="connsiteX90" fmla="*/ 3466443 w 3989967"/>
                <a:gd name="connsiteY90" fmla="*/ 3079224 h 4930820"/>
                <a:gd name="connsiteX91" fmla="*/ 3450534 w 3989967"/>
                <a:gd name="connsiteY91" fmla="*/ 3127014 h 4930820"/>
                <a:gd name="connsiteX92" fmla="*/ 3486789 w 3989967"/>
                <a:gd name="connsiteY92" fmla="*/ 3668619 h 4930820"/>
                <a:gd name="connsiteX93" fmla="*/ 3516008 w 3989967"/>
                <a:gd name="connsiteY93" fmla="*/ 4154447 h 4930820"/>
                <a:gd name="connsiteX94" fmla="*/ 3532805 w 3989967"/>
                <a:gd name="connsiteY94" fmla="*/ 4392512 h 4930820"/>
                <a:gd name="connsiteX95" fmla="*/ 3489451 w 3989967"/>
                <a:gd name="connsiteY95" fmla="*/ 4433204 h 4930820"/>
                <a:gd name="connsiteX96" fmla="*/ 3447872 w 3989967"/>
                <a:gd name="connsiteY96" fmla="*/ 4425217 h 4930820"/>
                <a:gd name="connsiteX97" fmla="*/ 3408955 w 3989967"/>
                <a:gd name="connsiteY97" fmla="*/ 4457099 h 4930820"/>
                <a:gd name="connsiteX98" fmla="*/ 3412504 w 3989967"/>
                <a:gd name="connsiteY98" fmla="*/ 4929933 h 4930820"/>
                <a:gd name="connsiteX99" fmla="*/ 3412504 w 3989967"/>
                <a:gd name="connsiteY99" fmla="*/ 4929933 h 4930820"/>
                <a:gd name="connsiteX0" fmla="*/ 3412504 w 3989967"/>
                <a:gd name="connsiteY0" fmla="*/ 4929933 h 6603585"/>
                <a:gd name="connsiteX1" fmla="*/ 3370038 w 3989967"/>
                <a:gd name="connsiteY1" fmla="*/ 4930821 h 6603585"/>
                <a:gd name="connsiteX2" fmla="*/ 650036 w 3989967"/>
                <a:gd name="connsiteY2" fmla="*/ 4930821 h 6603585"/>
                <a:gd name="connsiteX3" fmla="*/ 390417 w 3989967"/>
                <a:gd name="connsiteY3" fmla="*/ 6603585 h 6603585"/>
                <a:gd name="connsiteX4" fmla="*/ 657135 w 3989967"/>
                <a:gd name="connsiteY4" fmla="*/ 4716651 h 6603585"/>
                <a:gd name="connsiteX5" fmla="*/ 846522 w 3989967"/>
                <a:gd name="connsiteY5" fmla="*/ 4001568 h 6603585"/>
                <a:gd name="connsiteX6" fmla="*/ 847410 w 3989967"/>
                <a:gd name="connsiteY6" fmla="*/ 3998019 h 6603585"/>
                <a:gd name="connsiteX7" fmla="*/ 806718 w 3989967"/>
                <a:gd name="connsiteY7" fmla="*/ 3809519 h 6603585"/>
                <a:gd name="connsiteX8" fmla="*/ 638627 w 3989967"/>
                <a:gd name="connsiteY8" fmla="*/ 3614807 h 6603585"/>
                <a:gd name="connsiteX9" fmla="*/ 640402 w 3989967"/>
                <a:gd name="connsiteY9" fmla="*/ 3575003 h 6603585"/>
                <a:gd name="connsiteX10" fmla="*/ 929744 w 3989967"/>
                <a:gd name="connsiteY10" fmla="*/ 3174995 h 6603585"/>
                <a:gd name="connsiteX11" fmla="*/ 979309 w 3989967"/>
                <a:gd name="connsiteY11" fmla="*/ 3046645 h 6603585"/>
                <a:gd name="connsiteX12" fmla="*/ 768689 w 3989967"/>
                <a:gd name="connsiteY12" fmla="*/ 3108570 h 6603585"/>
                <a:gd name="connsiteX13" fmla="*/ 479347 w 3989967"/>
                <a:gd name="connsiteY13" fmla="*/ 3128029 h 6603585"/>
                <a:gd name="connsiteX14" fmla="*/ 110397 w 3989967"/>
                <a:gd name="connsiteY14" fmla="*/ 3105908 h 6603585"/>
                <a:gd name="connsiteX15" fmla="*/ 20140 w 3989967"/>
                <a:gd name="connsiteY15" fmla="*/ 3095260 h 6603585"/>
                <a:gd name="connsiteX16" fmla="*/ 10379 w 3989967"/>
                <a:gd name="connsiteY16" fmla="*/ 3048357 h 6603585"/>
                <a:gd name="connsiteX17" fmla="*/ 22739 w 3989967"/>
                <a:gd name="connsiteY17" fmla="*/ 3047469 h 6603585"/>
                <a:gd name="connsiteX18" fmla="*/ 206802 w 3989967"/>
                <a:gd name="connsiteY18" fmla="*/ 3084611 h 6603585"/>
                <a:gd name="connsiteX19" fmla="*/ 322729 w 3989967"/>
                <a:gd name="connsiteY19" fmla="*/ 3031497 h 6603585"/>
                <a:gd name="connsiteX20" fmla="*/ 399738 w 3989967"/>
                <a:gd name="connsiteY20" fmla="*/ 2961586 h 6603585"/>
                <a:gd name="connsiteX21" fmla="*/ 832451 w 3989967"/>
                <a:gd name="connsiteY21" fmla="*/ 2922669 h 6603585"/>
                <a:gd name="connsiteX22" fmla="*/ 1281074 w 3989967"/>
                <a:gd name="connsiteY22" fmla="*/ 2880202 h 6603585"/>
                <a:gd name="connsiteX23" fmla="*/ 1408473 w 3989967"/>
                <a:gd name="connsiteY23" fmla="*/ 2873104 h 6603585"/>
                <a:gd name="connsiteX24" fmla="*/ 1502279 w 3989967"/>
                <a:gd name="connsiteY24" fmla="*/ 2889900 h 6603585"/>
                <a:gd name="connsiteX25" fmla="*/ 1492518 w 3989967"/>
                <a:gd name="connsiteY25" fmla="*/ 2923556 h 6603585"/>
                <a:gd name="connsiteX26" fmla="*/ 1308455 w 3989967"/>
                <a:gd name="connsiteY26" fmla="*/ 3578426 h 6603585"/>
                <a:gd name="connsiteX27" fmla="*/ 1903047 w 3989967"/>
                <a:gd name="connsiteY27" fmla="*/ 3658098 h 6603585"/>
                <a:gd name="connsiteX28" fmla="*/ 1960536 w 3989967"/>
                <a:gd name="connsiteY28" fmla="*/ 3605870 h 6603585"/>
                <a:gd name="connsiteX29" fmla="*/ 1984431 w 3989967"/>
                <a:gd name="connsiteY29" fmla="*/ 3362481 h 6603585"/>
                <a:gd name="connsiteX30" fmla="*/ 2018023 w 3989967"/>
                <a:gd name="connsiteY30" fmla="*/ 3024398 h 6603585"/>
                <a:gd name="connsiteX31" fmla="*/ 2033045 w 3989967"/>
                <a:gd name="connsiteY31" fmla="*/ 2871266 h 6603585"/>
                <a:gd name="connsiteX32" fmla="*/ 2004713 w 3989967"/>
                <a:gd name="connsiteY32" fmla="*/ 2838497 h 6603585"/>
                <a:gd name="connsiteX33" fmla="*/ 1743704 w 3989967"/>
                <a:gd name="connsiteY33" fmla="*/ 2849145 h 6603585"/>
                <a:gd name="connsiteX34" fmla="*/ 1679117 w 3989967"/>
                <a:gd name="connsiteY34" fmla="*/ 2846483 h 6603585"/>
                <a:gd name="connsiteX35" fmla="*/ 1670243 w 3989967"/>
                <a:gd name="connsiteY35" fmla="*/ 2751790 h 6603585"/>
                <a:gd name="connsiteX36" fmla="*/ 1638362 w 3989967"/>
                <a:gd name="connsiteY36" fmla="*/ 2695125 h 6603585"/>
                <a:gd name="connsiteX37" fmla="*/ 1461397 w 3989967"/>
                <a:gd name="connsiteY37" fmla="*/ 2606643 h 6603585"/>
                <a:gd name="connsiteX38" fmla="*/ 1426030 w 3989967"/>
                <a:gd name="connsiteY38" fmla="*/ 2551754 h 6603585"/>
                <a:gd name="connsiteX39" fmla="*/ 1480032 w 3989967"/>
                <a:gd name="connsiteY39" fmla="*/ 2219882 h 6603585"/>
                <a:gd name="connsiteX40" fmla="*/ 1421656 w 3989967"/>
                <a:gd name="connsiteY40" fmla="*/ 2155295 h 6603585"/>
                <a:gd name="connsiteX41" fmla="*/ 1343823 w 3989967"/>
                <a:gd name="connsiteY41" fmla="*/ 2164169 h 6603585"/>
                <a:gd name="connsiteX42" fmla="*/ 1307568 w 3989967"/>
                <a:gd name="connsiteY42" fmla="*/ 2177416 h 6603585"/>
                <a:gd name="connsiteX43" fmla="*/ 1271313 w 3989967"/>
                <a:gd name="connsiteY43" fmla="*/ 2195987 h 6603585"/>
                <a:gd name="connsiteX44" fmla="*/ 1067791 w 3989967"/>
                <a:gd name="connsiteY44" fmla="*/ 2194212 h 6603585"/>
                <a:gd name="connsiteX45" fmla="*/ 1041804 w 3989967"/>
                <a:gd name="connsiteY45" fmla="*/ 2173423 h 6603585"/>
                <a:gd name="connsiteX46" fmla="*/ 781935 w 3989967"/>
                <a:gd name="connsiteY46" fmla="*/ 2065673 h 6603585"/>
                <a:gd name="connsiteX47" fmla="*/ 818571 w 3989967"/>
                <a:gd name="connsiteY47" fmla="*/ 1622628 h 6603585"/>
                <a:gd name="connsiteX48" fmla="*/ 874474 w 3989967"/>
                <a:gd name="connsiteY48" fmla="*/ 1242839 h 6603585"/>
                <a:gd name="connsiteX49" fmla="*/ 919603 w 3989967"/>
                <a:gd name="connsiteY49" fmla="*/ 1072910 h 6603585"/>
                <a:gd name="connsiteX50" fmla="*/ 1001873 w 3989967"/>
                <a:gd name="connsiteY50" fmla="*/ 744588 h 6603585"/>
                <a:gd name="connsiteX51" fmla="*/ 1091243 w 3989967"/>
                <a:gd name="connsiteY51" fmla="*/ 501199 h 6603585"/>
                <a:gd name="connsiteX52" fmla="*/ 1404480 w 3989967"/>
                <a:gd name="connsiteY52" fmla="*/ 256922 h 6603585"/>
                <a:gd name="connsiteX53" fmla="*/ 1606227 w 3989967"/>
                <a:gd name="connsiteY53" fmla="*/ 228590 h 6603585"/>
                <a:gd name="connsiteX54" fmla="*/ 1595578 w 3989967"/>
                <a:gd name="connsiteY54" fmla="*/ 254260 h 6603585"/>
                <a:gd name="connsiteX55" fmla="*/ 1515970 w 3989967"/>
                <a:gd name="connsiteY55" fmla="*/ 512671 h 6603585"/>
                <a:gd name="connsiteX56" fmla="*/ 1532766 w 3989967"/>
                <a:gd name="connsiteY56" fmla="*/ 609140 h 6603585"/>
                <a:gd name="connsiteX57" fmla="*/ 1574155 w 3989967"/>
                <a:gd name="connsiteY57" fmla="*/ 626823 h 6603585"/>
                <a:gd name="connsiteX58" fmla="*/ 1615924 w 3989967"/>
                <a:gd name="connsiteY58" fmla="*/ 575547 h 6603585"/>
                <a:gd name="connsiteX59" fmla="*/ 1642481 w 3989967"/>
                <a:gd name="connsiteY59" fmla="*/ 570223 h 6603585"/>
                <a:gd name="connsiteX60" fmla="*/ 1644256 w 3989967"/>
                <a:gd name="connsiteY60" fmla="*/ 594118 h 6603585"/>
                <a:gd name="connsiteX61" fmla="*/ 1662827 w 3989967"/>
                <a:gd name="connsiteY61" fmla="*/ 721580 h 6603585"/>
                <a:gd name="connsiteX62" fmla="*/ 1685835 w 3989967"/>
                <a:gd name="connsiteY62" fmla="*/ 764934 h 6603585"/>
                <a:gd name="connsiteX63" fmla="*/ 1697307 w 3989967"/>
                <a:gd name="connsiteY63" fmla="*/ 950772 h 6603585"/>
                <a:gd name="connsiteX64" fmla="*/ 1673412 w 3989967"/>
                <a:gd name="connsiteY64" fmla="*/ 1188837 h 6603585"/>
                <a:gd name="connsiteX65" fmla="*/ 1668088 w 3989967"/>
                <a:gd name="connsiteY65" fmla="*/ 1351667 h 6603585"/>
                <a:gd name="connsiteX66" fmla="*/ 1650531 w 3989967"/>
                <a:gd name="connsiteY66" fmla="*/ 1628649 h 6603585"/>
                <a:gd name="connsiteX67" fmla="*/ 1640326 w 3989967"/>
                <a:gd name="connsiteY67" fmla="*/ 1966732 h 6603585"/>
                <a:gd name="connsiteX68" fmla="*/ 1631453 w 3989967"/>
                <a:gd name="connsiteY68" fmla="*/ 2080884 h 6603585"/>
                <a:gd name="connsiteX69" fmla="*/ 1624354 w 3989967"/>
                <a:gd name="connsiteY69" fmla="*/ 2110991 h 6603585"/>
                <a:gd name="connsiteX70" fmla="*/ 1782177 w 3989967"/>
                <a:gd name="connsiteY70" fmla="*/ 1645509 h 6603585"/>
                <a:gd name="connsiteX71" fmla="*/ 1870659 w 3989967"/>
                <a:gd name="connsiteY71" fmla="*/ 1485341 h 6603585"/>
                <a:gd name="connsiteX72" fmla="*/ 2114872 w 3989967"/>
                <a:gd name="connsiteY72" fmla="*/ 1079122 h 6603585"/>
                <a:gd name="connsiteX73" fmla="*/ 2213115 w 3989967"/>
                <a:gd name="connsiteY73" fmla="*/ 952547 h 6603585"/>
                <a:gd name="connsiteX74" fmla="*/ 2498020 w 3989967"/>
                <a:gd name="connsiteY74" fmla="*/ 668466 h 6603585"/>
                <a:gd name="connsiteX75" fmla="*/ 2613059 w 3989967"/>
                <a:gd name="connsiteY75" fmla="*/ 561413 h 6603585"/>
                <a:gd name="connsiteX76" fmla="*/ 2672322 w 3989967"/>
                <a:gd name="connsiteY76" fmla="*/ 567624 h 6603585"/>
                <a:gd name="connsiteX77" fmla="*/ 2744008 w 3989967"/>
                <a:gd name="connsiteY77" fmla="*/ 754349 h 6603585"/>
                <a:gd name="connsiteX78" fmla="*/ 2749332 w 3989967"/>
                <a:gd name="connsiteY78" fmla="*/ 815387 h 6603585"/>
                <a:gd name="connsiteX79" fmla="*/ 3034237 w 3989967"/>
                <a:gd name="connsiteY79" fmla="*/ 92381 h 6603585"/>
                <a:gd name="connsiteX80" fmla="*/ 3071379 w 3989967"/>
                <a:gd name="connsiteY80" fmla="*/ 2124 h 6603585"/>
                <a:gd name="connsiteX81" fmla="*/ 3081140 w 3989967"/>
                <a:gd name="connsiteY81" fmla="*/ 1237 h 6603585"/>
                <a:gd name="connsiteX82" fmla="*/ 3225399 w 3989967"/>
                <a:gd name="connsiteY82" fmla="*/ 278219 h 6603585"/>
                <a:gd name="connsiteX83" fmla="*/ 3338664 w 3989967"/>
                <a:gd name="connsiteY83" fmla="*/ 361440 h 6603585"/>
                <a:gd name="connsiteX84" fmla="*/ 3789061 w 3989967"/>
                <a:gd name="connsiteY84" fmla="*/ 500375 h 6603585"/>
                <a:gd name="connsiteX85" fmla="*/ 3989033 w 3989967"/>
                <a:gd name="connsiteY85" fmla="*/ 824260 h 6603585"/>
                <a:gd name="connsiteX86" fmla="*/ 3939468 w 3989967"/>
                <a:gd name="connsiteY86" fmla="*/ 1231367 h 6603585"/>
                <a:gd name="connsiteX87" fmla="*/ 3866894 w 3989967"/>
                <a:gd name="connsiteY87" fmla="*/ 1546442 h 6603585"/>
                <a:gd name="connsiteX88" fmla="*/ 3693480 w 3989967"/>
                <a:gd name="connsiteY88" fmla="*/ 2068588 h 6603585"/>
                <a:gd name="connsiteX89" fmla="*/ 3428857 w 3989967"/>
                <a:gd name="connsiteY89" fmla="*/ 2642074 h 6603585"/>
                <a:gd name="connsiteX90" fmla="*/ 3466443 w 3989967"/>
                <a:gd name="connsiteY90" fmla="*/ 3079224 h 6603585"/>
                <a:gd name="connsiteX91" fmla="*/ 3450534 w 3989967"/>
                <a:gd name="connsiteY91" fmla="*/ 3127014 h 6603585"/>
                <a:gd name="connsiteX92" fmla="*/ 3486789 w 3989967"/>
                <a:gd name="connsiteY92" fmla="*/ 3668619 h 6603585"/>
                <a:gd name="connsiteX93" fmla="*/ 3516008 w 3989967"/>
                <a:gd name="connsiteY93" fmla="*/ 4154447 h 6603585"/>
                <a:gd name="connsiteX94" fmla="*/ 3532805 w 3989967"/>
                <a:gd name="connsiteY94" fmla="*/ 4392512 h 6603585"/>
                <a:gd name="connsiteX95" fmla="*/ 3489451 w 3989967"/>
                <a:gd name="connsiteY95" fmla="*/ 4433204 h 6603585"/>
                <a:gd name="connsiteX96" fmla="*/ 3447872 w 3989967"/>
                <a:gd name="connsiteY96" fmla="*/ 4425217 h 6603585"/>
                <a:gd name="connsiteX97" fmla="*/ 3408955 w 3989967"/>
                <a:gd name="connsiteY97" fmla="*/ 4457099 h 6603585"/>
                <a:gd name="connsiteX98" fmla="*/ 3412504 w 3989967"/>
                <a:gd name="connsiteY98" fmla="*/ 4929933 h 6603585"/>
                <a:gd name="connsiteX99" fmla="*/ 3412504 w 3989967"/>
                <a:gd name="connsiteY99" fmla="*/ 4929933 h 6603585"/>
                <a:gd name="connsiteX0" fmla="*/ 3412504 w 3989967"/>
                <a:gd name="connsiteY0" fmla="*/ 4929933 h 6604242"/>
                <a:gd name="connsiteX1" fmla="*/ 3370038 w 3989967"/>
                <a:gd name="connsiteY1" fmla="*/ 4930821 h 6604242"/>
                <a:gd name="connsiteX2" fmla="*/ 390417 w 3989967"/>
                <a:gd name="connsiteY2" fmla="*/ 6603585 h 6604242"/>
                <a:gd name="connsiteX3" fmla="*/ 657135 w 3989967"/>
                <a:gd name="connsiteY3" fmla="*/ 4716651 h 6604242"/>
                <a:gd name="connsiteX4" fmla="*/ 846522 w 3989967"/>
                <a:gd name="connsiteY4" fmla="*/ 4001568 h 6604242"/>
                <a:gd name="connsiteX5" fmla="*/ 847410 w 3989967"/>
                <a:gd name="connsiteY5" fmla="*/ 3998019 h 6604242"/>
                <a:gd name="connsiteX6" fmla="*/ 806718 w 3989967"/>
                <a:gd name="connsiteY6" fmla="*/ 3809519 h 6604242"/>
                <a:gd name="connsiteX7" fmla="*/ 638627 w 3989967"/>
                <a:gd name="connsiteY7" fmla="*/ 3614807 h 6604242"/>
                <a:gd name="connsiteX8" fmla="*/ 640402 w 3989967"/>
                <a:gd name="connsiteY8" fmla="*/ 3575003 h 6604242"/>
                <a:gd name="connsiteX9" fmla="*/ 929744 w 3989967"/>
                <a:gd name="connsiteY9" fmla="*/ 3174995 h 6604242"/>
                <a:gd name="connsiteX10" fmla="*/ 979309 w 3989967"/>
                <a:gd name="connsiteY10" fmla="*/ 3046645 h 6604242"/>
                <a:gd name="connsiteX11" fmla="*/ 768689 w 3989967"/>
                <a:gd name="connsiteY11" fmla="*/ 3108570 h 6604242"/>
                <a:gd name="connsiteX12" fmla="*/ 479347 w 3989967"/>
                <a:gd name="connsiteY12" fmla="*/ 3128029 h 6604242"/>
                <a:gd name="connsiteX13" fmla="*/ 110397 w 3989967"/>
                <a:gd name="connsiteY13" fmla="*/ 3105908 h 6604242"/>
                <a:gd name="connsiteX14" fmla="*/ 20140 w 3989967"/>
                <a:gd name="connsiteY14" fmla="*/ 3095260 h 6604242"/>
                <a:gd name="connsiteX15" fmla="*/ 10379 w 3989967"/>
                <a:gd name="connsiteY15" fmla="*/ 3048357 h 6604242"/>
                <a:gd name="connsiteX16" fmla="*/ 22739 w 3989967"/>
                <a:gd name="connsiteY16" fmla="*/ 3047469 h 6604242"/>
                <a:gd name="connsiteX17" fmla="*/ 206802 w 3989967"/>
                <a:gd name="connsiteY17" fmla="*/ 3084611 h 6604242"/>
                <a:gd name="connsiteX18" fmla="*/ 322729 w 3989967"/>
                <a:gd name="connsiteY18" fmla="*/ 3031497 h 6604242"/>
                <a:gd name="connsiteX19" fmla="*/ 399738 w 3989967"/>
                <a:gd name="connsiteY19" fmla="*/ 2961586 h 6604242"/>
                <a:gd name="connsiteX20" fmla="*/ 832451 w 3989967"/>
                <a:gd name="connsiteY20" fmla="*/ 2922669 h 6604242"/>
                <a:gd name="connsiteX21" fmla="*/ 1281074 w 3989967"/>
                <a:gd name="connsiteY21" fmla="*/ 2880202 h 6604242"/>
                <a:gd name="connsiteX22" fmla="*/ 1408473 w 3989967"/>
                <a:gd name="connsiteY22" fmla="*/ 2873104 h 6604242"/>
                <a:gd name="connsiteX23" fmla="*/ 1502279 w 3989967"/>
                <a:gd name="connsiteY23" fmla="*/ 2889900 h 6604242"/>
                <a:gd name="connsiteX24" fmla="*/ 1492518 w 3989967"/>
                <a:gd name="connsiteY24" fmla="*/ 2923556 h 6604242"/>
                <a:gd name="connsiteX25" fmla="*/ 1308455 w 3989967"/>
                <a:gd name="connsiteY25" fmla="*/ 3578426 h 6604242"/>
                <a:gd name="connsiteX26" fmla="*/ 1903047 w 3989967"/>
                <a:gd name="connsiteY26" fmla="*/ 3658098 h 6604242"/>
                <a:gd name="connsiteX27" fmla="*/ 1960536 w 3989967"/>
                <a:gd name="connsiteY27" fmla="*/ 3605870 h 6604242"/>
                <a:gd name="connsiteX28" fmla="*/ 1984431 w 3989967"/>
                <a:gd name="connsiteY28" fmla="*/ 3362481 h 6604242"/>
                <a:gd name="connsiteX29" fmla="*/ 2018023 w 3989967"/>
                <a:gd name="connsiteY29" fmla="*/ 3024398 h 6604242"/>
                <a:gd name="connsiteX30" fmla="*/ 2033045 w 3989967"/>
                <a:gd name="connsiteY30" fmla="*/ 2871266 h 6604242"/>
                <a:gd name="connsiteX31" fmla="*/ 2004713 w 3989967"/>
                <a:gd name="connsiteY31" fmla="*/ 2838497 h 6604242"/>
                <a:gd name="connsiteX32" fmla="*/ 1743704 w 3989967"/>
                <a:gd name="connsiteY32" fmla="*/ 2849145 h 6604242"/>
                <a:gd name="connsiteX33" fmla="*/ 1679117 w 3989967"/>
                <a:gd name="connsiteY33" fmla="*/ 2846483 h 6604242"/>
                <a:gd name="connsiteX34" fmla="*/ 1670243 w 3989967"/>
                <a:gd name="connsiteY34" fmla="*/ 2751790 h 6604242"/>
                <a:gd name="connsiteX35" fmla="*/ 1638362 w 3989967"/>
                <a:gd name="connsiteY35" fmla="*/ 2695125 h 6604242"/>
                <a:gd name="connsiteX36" fmla="*/ 1461397 w 3989967"/>
                <a:gd name="connsiteY36" fmla="*/ 2606643 h 6604242"/>
                <a:gd name="connsiteX37" fmla="*/ 1426030 w 3989967"/>
                <a:gd name="connsiteY37" fmla="*/ 2551754 h 6604242"/>
                <a:gd name="connsiteX38" fmla="*/ 1480032 w 3989967"/>
                <a:gd name="connsiteY38" fmla="*/ 2219882 h 6604242"/>
                <a:gd name="connsiteX39" fmla="*/ 1421656 w 3989967"/>
                <a:gd name="connsiteY39" fmla="*/ 2155295 h 6604242"/>
                <a:gd name="connsiteX40" fmla="*/ 1343823 w 3989967"/>
                <a:gd name="connsiteY40" fmla="*/ 2164169 h 6604242"/>
                <a:gd name="connsiteX41" fmla="*/ 1307568 w 3989967"/>
                <a:gd name="connsiteY41" fmla="*/ 2177416 h 6604242"/>
                <a:gd name="connsiteX42" fmla="*/ 1271313 w 3989967"/>
                <a:gd name="connsiteY42" fmla="*/ 2195987 h 6604242"/>
                <a:gd name="connsiteX43" fmla="*/ 1067791 w 3989967"/>
                <a:gd name="connsiteY43" fmla="*/ 2194212 h 6604242"/>
                <a:gd name="connsiteX44" fmla="*/ 1041804 w 3989967"/>
                <a:gd name="connsiteY44" fmla="*/ 2173423 h 6604242"/>
                <a:gd name="connsiteX45" fmla="*/ 781935 w 3989967"/>
                <a:gd name="connsiteY45" fmla="*/ 2065673 h 6604242"/>
                <a:gd name="connsiteX46" fmla="*/ 818571 w 3989967"/>
                <a:gd name="connsiteY46" fmla="*/ 1622628 h 6604242"/>
                <a:gd name="connsiteX47" fmla="*/ 874474 w 3989967"/>
                <a:gd name="connsiteY47" fmla="*/ 1242839 h 6604242"/>
                <a:gd name="connsiteX48" fmla="*/ 919603 w 3989967"/>
                <a:gd name="connsiteY48" fmla="*/ 1072910 h 6604242"/>
                <a:gd name="connsiteX49" fmla="*/ 1001873 w 3989967"/>
                <a:gd name="connsiteY49" fmla="*/ 744588 h 6604242"/>
                <a:gd name="connsiteX50" fmla="*/ 1091243 w 3989967"/>
                <a:gd name="connsiteY50" fmla="*/ 501199 h 6604242"/>
                <a:gd name="connsiteX51" fmla="*/ 1404480 w 3989967"/>
                <a:gd name="connsiteY51" fmla="*/ 256922 h 6604242"/>
                <a:gd name="connsiteX52" fmla="*/ 1606227 w 3989967"/>
                <a:gd name="connsiteY52" fmla="*/ 228590 h 6604242"/>
                <a:gd name="connsiteX53" fmla="*/ 1595578 w 3989967"/>
                <a:gd name="connsiteY53" fmla="*/ 254260 h 6604242"/>
                <a:gd name="connsiteX54" fmla="*/ 1515970 w 3989967"/>
                <a:gd name="connsiteY54" fmla="*/ 512671 h 6604242"/>
                <a:gd name="connsiteX55" fmla="*/ 1532766 w 3989967"/>
                <a:gd name="connsiteY55" fmla="*/ 609140 h 6604242"/>
                <a:gd name="connsiteX56" fmla="*/ 1574155 w 3989967"/>
                <a:gd name="connsiteY56" fmla="*/ 626823 h 6604242"/>
                <a:gd name="connsiteX57" fmla="*/ 1615924 w 3989967"/>
                <a:gd name="connsiteY57" fmla="*/ 575547 h 6604242"/>
                <a:gd name="connsiteX58" fmla="*/ 1642481 w 3989967"/>
                <a:gd name="connsiteY58" fmla="*/ 570223 h 6604242"/>
                <a:gd name="connsiteX59" fmla="*/ 1644256 w 3989967"/>
                <a:gd name="connsiteY59" fmla="*/ 594118 h 6604242"/>
                <a:gd name="connsiteX60" fmla="*/ 1662827 w 3989967"/>
                <a:gd name="connsiteY60" fmla="*/ 721580 h 6604242"/>
                <a:gd name="connsiteX61" fmla="*/ 1685835 w 3989967"/>
                <a:gd name="connsiteY61" fmla="*/ 764934 h 6604242"/>
                <a:gd name="connsiteX62" fmla="*/ 1697307 w 3989967"/>
                <a:gd name="connsiteY62" fmla="*/ 950772 h 6604242"/>
                <a:gd name="connsiteX63" fmla="*/ 1673412 w 3989967"/>
                <a:gd name="connsiteY63" fmla="*/ 1188837 h 6604242"/>
                <a:gd name="connsiteX64" fmla="*/ 1668088 w 3989967"/>
                <a:gd name="connsiteY64" fmla="*/ 1351667 h 6604242"/>
                <a:gd name="connsiteX65" fmla="*/ 1650531 w 3989967"/>
                <a:gd name="connsiteY65" fmla="*/ 1628649 h 6604242"/>
                <a:gd name="connsiteX66" fmla="*/ 1640326 w 3989967"/>
                <a:gd name="connsiteY66" fmla="*/ 1966732 h 6604242"/>
                <a:gd name="connsiteX67" fmla="*/ 1631453 w 3989967"/>
                <a:gd name="connsiteY67" fmla="*/ 2080884 h 6604242"/>
                <a:gd name="connsiteX68" fmla="*/ 1624354 w 3989967"/>
                <a:gd name="connsiteY68" fmla="*/ 2110991 h 6604242"/>
                <a:gd name="connsiteX69" fmla="*/ 1782177 w 3989967"/>
                <a:gd name="connsiteY69" fmla="*/ 1645509 h 6604242"/>
                <a:gd name="connsiteX70" fmla="*/ 1870659 w 3989967"/>
                <a:gd name="connsiteY70" fmla="*/ 1485341 h 6604242"/>
                <a:gd name="connsiteX71" fmla="*/ 2114872 w 3989967"/>
                <a:gd name="connsiteY71" fmla="*/ 1079122 h 6604242"/>
                <a:gd name="connsiteX72" fmla="*/ 2213115 w 3989967"/>
                <a:gd name="connsiteY72" fmla="*/ 952547 h 6604242"/>
                <a:gd name="connsiteX73" fmla="*/ 2498020 w 3989967"/>
                <a:gd name="connsiteY73" fmla="*/ 668466 h 6604242"/>
                <a:gd name="connsiteX74" fmla="*/ 2613059 w 3989967"/>
                <a:gd name="connsiteY74" fmla="*/ 561413 h 6604242"/>
                <a:gd name="connsiteX75" fmla="*/ 2672322 w 3989967"/>
                <a:gd name="connsiteY75" fmla="*/ 567624 h 6604242"/>
                <a:gd name="connsiteX76" fmla="*/ 2744008 w 3989967"/>
                <a:gd name="connsiteY76" fmla="*/ 754349 h 6604242"/>
                <a:gd name="connsiteX77" fmla="*/ 2749332 w 3989967"/>
                <a:gd name="connsiteY77" fmla="*/ 815387 h 6604242"/>
                <a:gd name="connsiteX78" fmla="*/ 3034237 w 3989967"/>
                <a:gd name="connsiteY78" fmla="*/ 92381 h 6604242"/>
                <a:gd name="connsiteX79" fmla="*/ 3071379 w 3989967"/>
                <a:gd name="connsiteY79" fmla="*/ 2124 h 6604242"/>
                <a:gd name="connsiteX80" fmla="*/ 3081140 w 3989967"/>
                <a:gd name="connsiteY80" fmla="*/ 1237 h 6604242"/>
                <a:gd name="connsiteX81" fmla="*/ 3225399 w 3989967"/>
                <a:gd name="connsiteY81" fmla="*/ 278219 h 6604242"/>
                <a:gd name="connsiteX82" fmla="*/ 3338664 w 3989967"/>
                <a:gd name="connsiteY82" fmla="*/ 361440 h 6604242"/>
                <a:gd name="connsiteX83" fmla="*/ 3789061 w 3989967"/>
                <a:gd name="connsiteY83" fmla="*/ 500375 h 6604242"/>
                <a:gd name="connsiteX84" fmla="*/ 3989033 w 3989967"/>
                <a:gd name="connsiteY84" fmla="*/ 824260 h 6604242"/>
                <a:gd name="connsiteX85" fmla="*/ 3939468 w 3989967"/>
                <a:gd name="connsiteY85" fmla="*/ 1231367 h 6604242"/>
                <a:gd name="connsiteX86" fmla="*/ 3866894 w 3989967"/>
                <a:gd name="connsiteY86" fmla="*/ 1546442 h 6604242"/>
                <a:gd name="connsiteX87" fmla="*/ 3693480 w 3989967"/>
                <a:gd name="connsiteY87" fmla="*/ 2068588 h 6604242"/>
                <a:gd name="connsiteX88" fmla="*/ 3428857 w 3989967"/>
                <a:gd name="connsiteY88" fmla="*/ 2642074 h 6604242"/>
                <a:gd name="connsiteX89" fmla="*/ 3466443 w 3989967"/>
                <a:gd name="connsiteY89" fmla="*/ 3079224 h 6604242"/>
                <a:gd name="connsiteX90" fmla="*/ 3450534 w 3989967"/>
                <a:gd name="connsiteY90" fmla="*/ 3127014 h 6604242"/>
                <a:gd name="connsiteX91" fmla="*/ 3486789 w 3989967"/>
                <a:gd name="connsiteY91" fmla="*/ 3668619 h 6604242"/>
                <a:gd name="connsiteX92" fmla="*/ 3516008 w 3989967"/>
                <a:gd name="connsiteY92" fmla="*/ 4154447 h 6604242"/>
                <a:gd name="connsiteX93" fmla="*/ 3532805 w 3989967"/>
                <a:gd name="connsiteY93" fmla="*/ 4392512 h 6604242"/>
                <a:gd name="connsiteX94" fmla="*/ 3489451 w 3989967"/>
                <a:gd name="connsiteY94" fmla="*/ 4433204 h 6604242"/>
                <a:gd name="connsiteX95" fmla="*/ 3447872 w 3989967"/>
                <a:gd name="connsiteY95" fmla="*/ 4425217 h 6604242"/>
                <a:gd name="connsiteX96" fmla="*/ 3408955 w 3989967"/>
                <a:gd name="connsiteY96" fmla="*/ 4457099 h 6604242"/>
                <a:gd name="connsiteX97" fmla="*/ 3412504 w 3989967"/>
                <a:gd name="connsiteY97" fmla="*/ 4929933 h 6604242"/>
                <a:gd name="connsiteX98" fmla="*/ 3412504 w 3989967"/>
                <a:gd name="connsiteY98" fmla="*/ 4929933 h 6604242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696345"/>
                <a:gd name="connsiteX1" fmla="*/ 3517172 w 3989967"/>
                <a:gd name="connsiteY1" fmla="*/ 6659647 h 6696345"/>
                <a:gd name="connsiteX2" fmla="*/ 390417 w 3989967"/>
                <a:gd name="connsiteY2" fmla="*/ 6603585 h 6696345"/>
                <a:gd name="connsiteX3" fmla="*/ 657135 w 3989967"/>
                <a:gd name="connsiteY3" fmla="*/ 4716651 h 6696345"/>
                <a:gd name="connsiteX4" fmla="*/ 846522 w 3989967"/>
                <a:gd name="connsiteY4" fmla="*/ 4001568 h 6696345"/>
                <a:gd name="connsiteX5" fmla="*/ 847410 w 3989967"/>
                <a:gd name="connsiteY5" fmla="*/ 3998019 h 6696345"/>
                <a:gd name="connsiteX6" fmla="*/ 806718 w 3989967"/>
                <a:gd name="connsiteY6" fmla="*/ 3809519 h 6696345"/>
                <a:gd name="connsiteX7" fmla="*/ 638627 w 3989967"/>
                <a:gd name="connsiteY7" fmla="*/ 3614807 h 6696345"/>
                <a:gd name="connsiteX8" fmla="*/ 640402 w 3989967"/>
                <a:gd name="connsiteY8" fmla="*/ 3575003 h 6696345"/>
                <a:gd name="connsiteX9" fmla="*/ 929744 w 3989967"/>
                <a:gd name="connsiteY9" fmla="*/ 3174995 h 6696345"/>
                <a:gd name="connsiteX10" fmla="*/ 979309 w 3989967"/>
                <a:gd name="connsiteY10" fmla="*/ 3046645 h 6696345"/>
                <a:gd name="connsiteX11" fmla="*/ 768689 w 3989967"/>
                <a:gd name="connsiteY11" fmla="*/ 3108570 h 6696345"/>
                <a:gd name="connsiteX12" fmla="*/ 479347 w 3989967"/>
                <a:gd name="connsiteY12" fmla="*/ 3128029 h 6696345"/>
                <a:gd name="connsiteX13" fmla="*/ 110397 w 3989967"/>
                <a:gd name="connsiteY13" fmla="*/ 3105908 h 6696345"/>
                <a:gd name="connsiteX14" fmla="*/ 20140 w 3989967"/>
                <a:gd name="connsiteY14" fmla="*/ 3095260 h 6696345"/>
                <a:gd name="connsiteX15" fmla="*/ 10379 w 3989967"/>
                <a:gd name="connsiteY15" fmla="*/ 3048357 h 6696345"/>
                <a:gd name="connsiteX16" fmla="*/ 22739 w 3989967"/>
                <a:gd name="connsiteY16" fmla="*/ 3047469 h 6696345"/>
                <a:gd name="connsiteX17" fmla="*/ 206802 w 3989967"/>
                <a:gd name="connsiteY17" fmla="*/ 3084611 h 6696345"/>
                <a:gd name="connsiteX18" fmla="*/ 322729 w 3989967"/>
                <a:gd name="connsiteY18" fmla="*/ 3031497 h 6696345"/>
                <a:gd name="connsiteX19" fmla="*/ 399738 w 3989967"/>
                <a:gd name="connsiteY19" fmla="*/ 2961586 h 6696345"/>
                <a:gd name="connsiteX20" fmla="*/ 832451 w 3989967"/>
                <a:gd name="connsiteY20" fmla="*/ 2922669 h 6696345"/>
                <a:gd name="connsiteX21" fmla="*/ 1281074 w 3989967"/>
                <a:gd name="connsiteY21" fmla="*/ 2880202 h 6696345"/>
                <a:gd name="connsiteX22" fmla="*/ 1408473 w 3989967"/>
                <a:gd name="connsiteY22" fmla="*/ 2873104 h 6696345"/>
                <a:gd name="connsiteX23" fmla="*/ 1502279 w 3989967"/>
                <a:gd name="connsiteY23" fmla="*/ 2889900 h 6696345"/>
                <a:gd name="connsiteX24" fmla="*/ 1492518 w 3989967"/>
                <a:gd name="connsiteY24" fmla="*/ 2923556 h 6696345"/>
                <a:gd name="connsiteX25" fmla="*/ 1308455 w 3989967"/>
                <a:gd name="connsiteY25" fmla="*/ 3578426 h 6696345"/>
                <a:gd name="connsiteX26" fmla="*/ 1903047 w 3989967"/>
                <a:gd name="connsiteY26" fmla="*/ 3658098 h 6696345"/>
                <a:gd name="connsiteX27" fmla="*/ 1960536 w 3989967"/>
                <a:gd name="connsiteY27" fmla="*/ 3605870 h 6696345"/>
                <a:gd name="connsiteX28" fmla="*/ 1984431 w 3989967"/>
                <a:gd name="connsiteY28" fmla="*/ 3362481 h 6696345"/>
                <a:gd name="connsiteX29" fmla="*/ 2018023 w 3989967"/>
                <a:gd name="connsiteY29" fmla="*/ 3024398 h 6696345"/>
                <a:gd name="connsiteX30" fmla="*/ 2033045 w 3989967"/>
                <a:gd name="connsiteY30" fmla="*/ 2871266 h 6696345"/>
                <a:gd name="connsiteX31" fmla="*/ 2004713 w 3989967"/>
                <a:gd name="connsiteY31" fmla="*/ 2838497 h 6696345"/>
                <a:gd name="connsiteX32" fmla="*/ 1743704 w 3989967"/>
                <a:gd name="connsiteY32" fmla="*/ 2849145 h 6696345"/>
                <a:gd name="connsiteX33" fmla="*/ 1679117 w 3989967"/>
                <a:gd name="connsiteY33" fmla="*/ 2846483 h 6696345"/>
                <a:gd name="connsiteX34" fmla="*/ 1670243 w 3989967"/>
                <a:gd name="connsiteY34" fmla="*/ 2751790 h 6696345"/>
                <a:gd name="connsiteX35" fmla="*/ 1638362 w 3989967"/>
                <a:gd name="connsiteY35" fmla="*/ 2695125 h 6696345"/>
                <a:gd name="connsiteX36" fmla="*/ 1461397 w 3989967"/>
                <a:gd name="connsiteY36" fmla="*/ 2606643 h 6696345"/>
                <a:gd name="connsiteX37" fmla="*/ 1426030 w 3989967"/>
                <a:gd name="connsiteY37" fmla="*/ 2551754 h 6696345"/>
                <a:gd name="connsiteX38" fmla="*/ 1480032 w 3989967"/>
                <a:gd name="connsiteY38" fmla="*/ 2219882 h 6696345"/>
                <a:gd name="connsiteX39" fmla="*/ 1421656 w 3989967"/>
                <a:gd name="connsiteY39" fmla="*/ 2155295 h 6696345"/>
                <a:gd name="connsiteX40" fmla="*/ 1343823 w 3989967"/>
                <a:gd name="connsiteY40" fmla="*/ 2164169 h 6696345"/>
                <a:gd name="connsiteX41" fmla="*/ 1307568 w 3989967"/>
                <a:gd name="connsiteY41" fmla="*/ 2177416 h 6696345"/>
                <a:gd name="connsiteX42" fmla="*/ 1271313 w 3989967"/>
                <a:gd name="connsiteY42" fmla="*/ 2195987 h 6696345"/>
                <a:gd name="connsiteX43" fmla="*/ 1067791 w 3989967"/>
                <a:gd name="connsiteY43" fmla="*/ 2194212 h 6696345"/>
                <a:gd name="connsiteX44" fmla="*/ 1041804 w 3989967"/>
                <a:gd name="connsiteY44" fmla="*/ 2173423 h 6696345"/>
                <a:gd name="connsiteX45" fmla="*/ 781935 w 3989967"/>
                <a:gd name="connsiteY45" fmla="*/ 2065673 h 6696345"/>
                <a:gd name="connsiteX46" fmla="*/ 818571 w 3989967"/>
                <a:gd name="connsiteY46" fmla="*/ 1622628 h 6696345"/>
                <a:gd name="connsiteX47" fmla="*/ 874474 w 3989967"/>
                <a:gd name="connsiteY47" fmla="*/ 1242839 h 6696345"/>
                <a:gd name="connsiteX48" fmla="*/ 919603 w 3989967"/>
                <a:gd name="connsiteY48" fmla="*/ 1072910 h 6696345"/>
                <a:gd name="connsiteX49" fmla="*/ 1001873 w 3989967"/>
                <a:gd name="connsiteY49" fmla="*/ 744588 h 6696345"/>
                <a:gd name="connsiteX50" fmla="*/ 1091243 w 3989967"/>
                <a:gd name="connsiteY50" fmla="*/ 501199 h 6696345"/>
                <a:gd name="connsiteX51" fmla="*/ 1404480 w 3989967"/>
                <a:gd name="connsiteY51" fmla="*/ 256922 h 6696345"/>
                <a:gd name="connsiteX52" fmla="*/ 1606227 w 3989967"/>
                <a:gd name="connsiteY52" fmla="*/ 228590 h 6696345"/>
                <a:gd name="connsiteX53" fmla="*/ 1595578 w 3989967"/>
                <a:gd name="connsiteY53" fmla="*/ 254260 h 6696345"/>
                <a:gd name="connsiteX54" fmla="*/ 1515970 w 3989967"/>
                <a:gd name="connsiteY54" fmla="*/ 512671 h 6696345"/>
                <a:gd name="connsiteX55" fmla="*/ 1532766 w 3989967"/>
                <a:gd name="connsiteY55" fmla="*/ 609140 h 6696345"/>
                <a:gd name="connsiteX56" fmla="*/ 1574155 w 3989967"/>
                <a:gd name="connsiteY56" fmla="*/ 626823 h 6696345"/>
                <a:gd name="connsiteX57" fmla="*/ 1615924 w 3989967"/>
                <a:gd name="connsiteY57" fmla="*/ 575547 h 6696345"/>
                <a:gd name="connsiteX58" fmla="*/ 1642481 w 3989967"/>
                <a:gd name="connsiteY58" fmla="*/ 570223 h 6696345"/>
                <a:gd name="connsiteX59" fmla="*/ 1644256 w 3989967"/>
                <a:gd name="connsiteY59" fmla="*/ 594118 h 6696345"/>
                <a:gd name="connsiteX60" fmla="*/ 1662827 w 3989967"/>
                <a:gd name="connsiteY60" fmla="*/ 721580 h 6696345"/>
                <a:gd name="connsiteX61" fmla="*/ 1685835 w 3989967"/>
                <a:gd name="connsiteY61" fmla="*/ 764934 h 6696345"/>
                <a:gd name="connsiteX62" fmla="*/ 1697307 w 3989967"/>
                <a:gd name="connsiteY62" fmla="*/ 950772 h 6696345"/>
                <a:gd name="connsiteX63" fmla="*/ 1673412 w 3989967"/>
                <a:gd name="connsiteY63" fmla="*/ 1188837 h 6696345"/>
                <a:gd name="connsiteX64" fmla="*/ 1668088 w 3989967"/>
                <a:gd name="connsiteY64" fmla="*/ 1351667 h 6696345"/>
                <a:gd name="connsiteX65" fmla="*/ 1650531 w 3989967"/>
                <a:gd name="connsiteY65" fmla="*/ 1628649 h 6696345"/>
                <a:gd name="connsiteX66" fmla="*/ 1640326 w 3989967"/>
                <a:gd name="connsiteY66" fmla="*/ 1966732 h 6696345"/>
                <a:gd name="connsiteX67" fmla="*/ 1631453 w 3989967"/>
                <a:gd name="connsiteY67" fmla="*/ 2080884 h 6696345"/>
                <a:gd name="connsiteX68" fmla="*/ 1624354 w 3989967"/>
                <a:gd name="connsiteY68" fmla="*/ 2110991 h 6696345"/>
                <a:gd name="connsiteX69" fmla="*/ 1782177 w 3989967"/>
                <a:gd name="connsiteY69" fmla="*/ 1645509 h 6696345"/>
                <a:gd name="connsiteX70" fmla="*/ 1870659 w 3989967"/>
                <a:gd name="connsiteY70" fmla="*/ 1485341 h 6696345"/>
                <a:gd name="connsiteX71" fmla="*/ 2114872 w 3989967"/>
                <a:gd name="connsiteY71" fmla="*/ 1079122 h 6696345"/>
                <a:gd name="connsiteX72" fmla="*/ 2213115 w 3989967"/>
                <a:gd name="connsiteY72" fmla="*/ 952547 h 6696345"/>
                <a:gd name="connsiteX73" fmla="*/ 2498020 w 3989967"/>
                <a:gd name="connsiteY73" fmla="*/ 668466 h 6696345"/>
                <a:gd name="connsiteX74" fmla="*/ 2613059 w 3989967"/>
                <a:gd name="connsiteY74" fmla="*/ 561413 h 6696345"/>
                <a:gd name="connsiteX75" fmla="*/ 2672322 w 3989967"/>
                <a:gd name="connsiteY75" fmla="*/ 567624 h 6696345"/>
                <a:gd name="connsiteX76" fmla="*/ 2744008 w 3989967"/>
                <a:gd name="connsiteY76" fmla="*/ 754349 h 6696345"/>
                <a:gd name="connsiteX77" fmla="*/ 2749332 w 3989967"/>
                <a:gd name="connsiteY77" fmla="*/ 815387 h 6696345"/>
                <a:gd name="connsiteX78" fmla="*/ 3034237 w 3989967"/>
                <a:gd name="connsiteY78" fmla="*/ 92381 h 6696345"/>
                <a:gd name="connsiteX79" fmla="*/ 3071379 w 3989967"/>
                <a:gd name="connsiteY79" fmla="*/ 2124 h 6696345"/>
                <a:gd name="connsiteX80" fmla="*/ 3081140 w 3989967"/>
                <a:gd name="connsiteY80" fmla="*/ 1237 h 6696345"/>
                <a:gd name="connsiteX81" fmla="*/ 3225399 w 3989967"/>
                <a:gd name="connsiteY81" fmla="*/ 278219 h 6696345"/>
                <a:gd name="connsiteX82" fmla="*/ 3338664 w 3989967"/>
                <a:gd name="connsiteY82" fmla="*/ 361440 h 6696345"/>
                <a:gd name="connsiteX83" fmla="*/ 3789061 w 3989967"/>
                <a:gd name="connsiteY83" fmla="*/ 500375 h 6696345"/>
                <a:gd name="connsiteX84" fmla="*/ 3989033 w 3989967"/>
                <a:gd name="connsiteY84" fmla="*/ 824260 h 6696345"/>
                <a:gd name="connsiteX85" fmla="*/ 3939468 w 3989967"/>
                <a:gd name="connsiteY85" fmla="*/ 1231367 h 6696345"/>
                <a:gd name="connsiteX86" fmla="*/ 3866894 w 3989967"/>
                <a:gd name="connsiteY86" fmla="*/ 1546442 h 6696345"/>
                <a:gd name="connsiteX87" fmla="*/ 3693480 w 3989967"/>
                <a:gd name="connsiteY87" fmla="*/ 2068588 h 6696345"/>
                <a:gd name="connsiteX88" fmla="*/ 3428857 w 3989967"/>
                <a:gd name="connsiteY88" fmla="*/ 2642074 h 6696345"/>
                <a:gd name="connsiteX89" fmla="*/ 3466443 w 3989967"/>
                <a:gd name="connsiteY89" fmla="*/ 3079224 h 6696345"/>
                <a:gd name="connsiteX90" fmla="*/ 3450534 w 3989967"/>
                <a:gd name="connsiteY90" fmla="*/ 3127014 h 6696345"/>
                <a:gd name="connsiteX91" fmla="*/ 3486789 w 3989967"/>
                <a:gd name="connsiteY91" fmla="*/ 3668619 h 6696345"/>
                <a:gd name="connsiteX92" fmla="*/ 3516008 w 3989967"/>
                <a:gd name="connsiteY92" fmla="*/ 4154447 h 6696345"/>
                <a:gd name="connsiteX93" fmla="*/ 3532805 w 3989967"/>
                <a:gd name="connsiteY93" fmla="*/ 4392512 h 6696345"/>
                <a:gd name="connsiteX94" fmla="*/ 3489451 w 3989967"/>
                <a:gd name="connsiteY94" fmla="*/ 4433204 h 6696345"/>
                <a:gd name="connsiteX95" fmla="*/ 3447872 w 3989967"/>
                <a:gd name="connsiteY95" fmla="*/ 4425217 h 6696345"/>
                <a:gd name="connsiteX96" fmla="*/ 3408955 w 3989967"/>
                <a:gd name="connsiteY96" fmla="*/ 4457099 h 6696345"/>
                <a:gd name="connsiteX97" fmla="*/ 3412504 w 3989967"/>
                <a:gd name="connsiteY97" fmla="*/ 4929933 h 6696345"/>
                <a:gd name="connsiteX98" fmla="*/ 3412504 w 3989967"/>
                <a:gd name="connsiteY98" fmla="*/ 4929933 h 6696345"/>
                <a:gd name="connsiteX0" fmla="*/ 3412504 w 3989967"/>
                <a:gd name="connsiteY0" fmla="*/ 4929933 h 6717830"/>
                <a:gd name="connsiteX1" fmla="*/ 3517172 w 3989967"/>
                <a:gd name="connsiteY1" fmla="*/ 6659647 h 6717830"/>
                <a:gd name="connsiteX2" fmla="*/ 372025 w 3989967"/>
                <a:gd name="connsiteY2" fmla="*/ 6677152 h 6717830"/>
                <a:gd name="connsiteX3" fmla="*/ 657135 w 3989967"/>
                <a:gd name="connsiteY3" fmla="*/ 4716651 h 6717830"/>
                <a:gd name="connsiteX4" fmla="*/ 846522 w 3989967"/>
                <a:gd name="connsiteY4" fmla="*/ 4001568 h 6717830"/>
                <a:gd name="connsiteX5" fmla="*/ 847410 w 3989967"/>
                <a:gd name="connsiteY5" fmla="*/ 3998019 h 6717830"/>
                <a:gd name="connsiteX6" fmla="*/ 806718 w 3989967"/>
                <a:gd name="connsiteY6" fmla="*/ 3809519 h 6717830"/>
                <a:gd name="connsiteX7" fmla="*/ 638627 w 3989967"/>
                <a:gd name="connsiteY7" fmla="*/ 3614807 h 6717830"/>
                <a:gd name="connsiteX8" fmla="*/ 640402 w 3989967"/>
                <a:gd name="connsiteY8" fmla="*/ 3575003 h 6717830"/>
                <a:gd name="connsiteX9" fmla="*/ 929744 w 3989967"/>
                <a:gd name="connsiteY9" fmla="*/ 3174995 h 6717830"/>
                <a:gd name="connsiteX10" fmla="*/ 979309 w 3989967"/>
                <a:gd name="connsiteY10" fmla="*/ 3046645 h 6717830"/>
                <a:gd name="connsiteX11" fmla="*/ 768689 w 3989967"/>
                <a:gd name="connsiteY11" fmla="*/ 3108570 h 6717830"/>
                <a:gd name="connsiteX12" fmla="*/ 479347 w 3989967"/>
                <a:gd name="connsiteY12" fmla="*/ 3128029 h 6717830"/>
                <a:gd name="connsiteX13" fmla="*/ 110397 w 3989967"/>
                <a:gd name="connsiteY13" fmla="*/ 3105908 h 6717830"/>
                <a:gd name="connsiteX14" fmla="*/ 20140 w 3989967"/>
                <a:gd name="connsiteY14" fmla="*/ 3095260 h 6717830"/>
                <a:gd name="connsiteX15" fmla="*/ 10379 w 3989967"/>
                <a:gd name="connsiteY15" fmla="*/ 3048357 h 6717830"/>
                <a:gd name="connsiteX16" fmla="*/ 22739 w 3989967"/>
                <a:gd name="connsiteY16" fmla="*/ 3047469 h 6717830"/>
                <a:gd name="connsiteX17" fmla="*/ 206802 w 3989967"/>
                <a:gd name="connsiteY17" fmla="*/ 3084611 h 6717830"/>
                <a:gd name="connsiteX18" fmla="*/ 322729 w 3989967"/>
                <a:gd name="connsiteY18" fmla="*/ 3031497 h 6717830"/>
                <a:gd name="connsiteX19" fmla="*/ 399738 w 3989967"/>
                <a:gd name="connsiteY19" fmla="*/ 2961586 h 6717830"/>
                <a:gd name="connsiteX20" fmla="*/ 832451 w 3989967"/>
                <a:gd name="connsiteY20" fmla="*/ 2922669 h 6717830"/>
                <a:gd name="connsiteX21" fmla="*/ 1281074 w 3989967"/>
                <a:gd name="connsiteY21" fmla="*/ 2880202 h 6717830"/>
                <a:gd name="connsiteX22" fmla="*/ 1408473 w 3989967"/>
                <a:gd name="connsiteY22" fmla="*/ 2873104 h 6717830"/>
                <a:gd name="connsiteX23" fmla="*/ 1502279 w 3989967"/>
                <a:gd name="connsiteY23" fmla="*/ 2889900 h 6717830"/>
                <a:gd name="connsiteX24" fmla="*/ 1492518 w 3989967"/>
                <a:gd name="connsiteY24" fmla="*/ 2923556 h 6717830"/>
                <a:gd name="connsiteX25" fmla="*/ 1308455 w 3989967"/>
                <a:gd name="connsiteY25" fmla="*/ 3578426 h 6717830"/>
                <a:gd name="connsiteX26" fmla="*/ 1903047 w 3989967"/>
                <a:gd name="connsiteY26" fmla="*/ 3658098 h 6717830"/>
                <a:gd name="connsiteX27" fmla="*/ 1960536 w 3989967"/>
                <a:gd name="connsiteY27" fmla="*/ 3605870 h 6717830"/>
                <a:gd name="connsiteX28" fmla="*/ 1984431 w 3989967"/>
                <a:gd name="connsiteY28" fmla="*/ 3362481 h 6717830"/>
                <a:gd name="connsiteX29" fmla="*/ 2018023 w 3989967"/>
                <a:gd name="connsiteY29" fmla="*/ 3024398 h 6717830"/>
                <a:gd name="connsiteX30" fmla="*/ 2033045 w 3989967"/>
                <a:gd name="connsiteY30" fmla="*/ 2871266 h 6717830"/>
                <a:gd name="connsiteX31" fmla="*/ 2004713 w 3989967"/>
                <a:gd name="connsiteY31" fmla="*/ 2838497 h 6717830"/>
                <a:gd name="connsiteX32" fmla="*/ 1743704 w 3989967"/>
                <a:gd name="connsiteY32" fmla="*/ 2849145 h 6717830"/>
                <a:gd name="connsiteX33" fmla="*/ 1679117 w 3989967"/>
                <a:gd name="connsiteY33" fmla="*/ 2846483 h 6717830"/>
                <a:gd name="connsiteX34" fmla="*/ 1670243 w 3989967"/>
                <a:gd name="connsiteY34" fmla="*/ 2751790 h 6717830"/>
                <a:gd name="connsiteX35" fmla="*/ 1638362 w 3989967"/>
                <a:gd name="connsiteY35" fmla="*/ 2695125 h 6717830"/>
                <a:gd name="connsiteX36" fmla="*/ 1461397 w 3989967"/>
                <a:gd name="connsiteY36" fmla="*/ 2606643 h 6717830"/>
                <a:gd name="connsiteX37" fmla="*/ 1426030 w 3989967"/>
                <a:gd name="connsiteY37" fmla="*/ 2551754 h 6717830"/>
                <a:gd name="connsiteX38" fmla="*/ 1480032 w 3989967"/>
                <a:gd name="connsiteY38" fmla="*/ 2219882 h 6717830"/>
                <a:gd name="connsiteX39" fmla="*/ 1421656 w 3989967"/>
                <a:gd name="connsiteY39" fmla="*/ 2155295 h 6717830"/>
                <a:gd name="connsiteX40" fmla="*/ 1343823 w 3989967"/>
                <a:gd name="connsiteY40" fmla="*/ 2164169 h 6717830"/>
                <a:gd name="connsiteX41" fmla="*/ 1307568 w 3989967"/>
                <a:gd name="connsiteY41" fmla="*/ 2177416 h 6717830"/>
                <a:gd name="connsiteX42" fmla="*/ 1271313 w 3989967"/>
                <a:gd name="connsiteY42" fmla="*/ 2195987 h 6717830"/>
                <a:gd name="connsiteX43" fmla="*/ 1067791 w 3989967"/>
                <a:gd name="connsiteY43" fmla="*/ 2194212 h 6717830"/>
                <a:gd name="connsiteX44" fmla="*/ 1041804 w 3989967"/>
                <a:gd name="connsiteY44" fmla="*/ 2173423 h 6717830"/>
                <a:gd name="connsiteX45" fmla="*/ 781935 w 3989967"/>
                <a:gd name="connsiteY45" fmla="*/ 2065673 h 6717830"/>
                <a:gd name="connsiteX46" fmla="*/ 818571 w 3989967"/>
                <a:gd name="connsiteY46" fmla="*/ 1622628 h 6717830"/>
                <a:gd name="connsiteX47" fmla="*/ 874474 w 3989967"/>
                <a:gd name="connsiteY47" fmla="*/ 1242839 h 6717830"/>
                <a:gd name="connsiteX48" fmla="*/ 919603 w 3989967"/>
                <a:gd name="connsiteY48" fmla="*/ 1072910 h 6717830"/>
                <a:gd name="connsiteX49" fmla="*/ 1001873 w 3989967"/>
                <a:gd name="connsiteY49" fmla="*/ 744588 h 6717830"/>
                <a:gd name="connsiteX50" fmla="*/ 1091243 w 3989967"/>
                <a:gd name="connsiteY50" fmla="*/ 501199 h 6717830"/>
                <a:gd name="connsiteX51" fmla="*/ 1404480 w 3989967"/>
                <a:gd name="connsiteY51" fmla="*/ 256922 h 6717830"/>
                <a:gd name="connsiteX52" fmla="*/ 1606227 w 3989967"/>
                <a:gd name="connsiteY52" fmla="*/ 228590 h 6717830"/>
                <a:gd name="connsiteX53" fmla="*/ 1595578 w 3989967"/>
                <a:gd name="connsiteY53" fmla="*/ 254260 h 6717830"/>
                <a:gd name="connsiteX54" fmla="*/ 1515970 w 3989967"/>
                <a:gd name="connsiteY54" fmla="*/ 512671 h 6717830"/>
                <a:gd name="connsiteX55" fmla="*/ 1532766 w 3989967"/>
                <a:gd name="connsiteY55" fmla="*/ 609140 h 6717830"/>
                <a:gd name="connsiteX56" fmla="*/ 1574155 w 3989967"/>
                <a:gd name="connsiteY56" fmla="*/ 626823 h 6717830"/>
                <a:gd name="connsiteX57" fmla="*/ 1615924 w 3989967"/>
                <a:gd name="connsiteY57" fmla="*/ 575547 h 6717830"/>
                <a:gd name="connsiteX58" fmla="*/ 1642481 w 3989967"/>
                <a:gd name="connsiteY58" fmla="*/ 570223 h 6717830"/>
                <a:gd name="connsiteX59" fmla="*/ 1644256 w 3989967"/>
                <a:gd name="connsiteY59" fmla="*/ 594118 h 6717830"/>
                <a:gd name="connsiteX60" fmla="*/ 1662827 w 3989967"/>
                <a:gd name="connsiteY60" fmla="*/ 721580 h 6717830"/>
                <a:gd name="connsiteX61" fmla="*/ 1685835 w 3989967"/>
                <a:gd name="connsiteY61" fmla="*/ 764934 h 6717830"/>
                <a:gd name="connsiteX62" fmla="*/ 1697307 w 3989967"/>
                <a:gd name="connsiteY62" fmla="*/ 950772 h 6717830"/>
                <a:gd name="connsiteX63" fmla="*/ 1673412 w 3989967"/>
                <a:gd name="connsiteY63" fmla="*/ 1188837 h 6717830"/>
                <a:gd name="connsiteX64" fmla="*/ 1668088 w 3989967"/>
                <a:gd name="connsiteY64" fmla="*/ 1351667 h 6717830"/>
                <a:gd name="connsiteX65" fmla="*/ 1650531 w 3989967"/>
                <a:gd name="connsiteY65" fmla="*/ 1628649 h 6717830"/>
                <a:gd name="connsiteX66" fmla="*/ 1640326 w 3989967"/>
                <a:gd name="connsiteY66" fmla="*/ 1966732 h 6717830"/>
                <a:gd name="connsiteX67" fmla="*/ 1631453 w 3989967"/>
                <a:gd name="connsiteY67" fmla="*/ 2080884 h 6717830"/>
                <a:gd name="connsiteX68" fmla="*/ 1624354 w 3989967"/>
                <a:gd name="connsiteY68" fmla="*/ 2110991 h 6717830"/>
                <a:gd name="connsiteX69" fmla="*/ 1782177 w 3989967"/>
                <a:gd name="connsiteY69" fmla="*/ 1645509 h 6717830"/>
                <a:gd name="connsiteX70" fmla="*/ 1870659 w 3989967"/>
                <a:gd name="connsiteY70" fmla="*/ 1485341 h 6717830"/>
                <a:gd name="connsiteX71" fmla="*/ 2114872 w 3989967"/>
                <a:gd name="connsiteY71" fmla="*/ 1079122 h 6717830"/>
                <a:gd name="connsiteX72" fmla="*/ 2213115 w 3989967"/>
                <a:gd name="connsiteY72" fmla="*/ 952547 h 6717830"/>
                <a:gd name="connsiteX73" fmla="*/ 2498020 w 3989967"/>
                <a:gd name="connsiteY73" fmla="*/ 668466 h 6717830"/>
                <a:gd name="connsiteX74" fmla="*/ 2613059 w 3989967"/>
                <a:gd name="connsiteY74" fmla="*/ 561413 h 6717830"/>
                <a:gd name="connsiteX75" fmla="*/ 2672322 w 3989967"/>
                <a:gd name="connsiteY75" fmla="*/ 567624 h 6717830"/>
                <a:gd name="connsiteX76" fmla="*/ 2744008 w 3989967"/>
                <a:gd name="connsiteY76" fmla="*/ 754349 h 6717830"/>
                <a:gd name="connsiteX77" fmla="*/ 2749332 w 3989967"/>
                <a:gd name="connsiteY77" fmla="*/ 815387 h 6717830"/>
                <a:gd name="connsiteX78" fmla="*/ 3034237 w 3989967"/>
                <a:gd name="connsiteY78" fmla="*/ 92381 h 6717830"/>
                <a:gd name="connsiteX79" fmla="*/ 3071379 w 3989967"/>
                <a:gd name="connsiteY79" fmla="*/ 2124 h 6717830"/>
                <a:gd name="connsiteX80" fmla="*/ 3081140 w 3989967"/>
                <a:gd name="connsiteY80" fmla="*/ 1237 h 6717830"/>
                <a:gd name="connsiteX81" fmla="*/ 3225399 w 3989967"/>
                <a:gd name="connsiteY81" fmla="*/ 278219 h 6717830"/>
                <a:gd name="connsiteX82" fmla="*/ 3338664 w 3989967"/>
                <a:gd name="connsiteY82" fmla="*/ 361440 h 6717830"/>
                <a:gd name="connsiteX83" fmla="*/ 3789061 w 3989967"/>
                <a:gd name="connsiteY83" fmla="*/ 500375 h 6717830"/>
                <a:gd name="connsiteX84" fmla="*/ 3989033 w 3989967"/>
                <a:gd name="connsiteY84" fmla="*/ 824260 h 6717830"/>
                <a:gd name="connsiteX85" fmla="*/ 3939468 w 3989967"/>
                <a:gd name="connsiteY85" fmla="*/ 1231367 h 6717830"/>
                <a:gd name="connsiteX86" fmla="*/ 3866894 w 3989967"/>
                <a:gd name="connsiteY86" fmla="*/ 1546442 h 6717830"/>
                <a:gd name="connsiteX87" fmla="*/ 3693480 w 3989967"/>
                <a:gd name="connsiteY87" fmla="*/ 2068588 h 6717830"/>
                <a:gd name="connsiteX88" fmla="*/ 3428857 w 3989967"/>
                <a:gd name="connsiteY88" fmla="*/ 2642074 h 6717830"/>
                <a:gd name="connsiteX89" fmla="*/ 3466443 w 3989967"/>
                <a:gd name="connsiteY89" fmla="*/ 3079224 h 6717830"/>
                <a:gd name="connsiteX90" fmla="*/ 3450534 w 3989967"/>
                <a:gd name="connsiteY90" fmla="*/ 3127014 h 6717830"/>
                <a:gd name="connsiteX91" fmla="*/ 3486789 w 3989967"/>
                <a:gd name="connsiteY91" fmla="*/ 3668619 h 6717830"/>
                <a:gd name="connsiteX92" fmla="*/ 3516008 w 3989967"/>
                <a:gd name="connsiteY92" fmla="*/ 4154447 h 6717830"/>
                <a:gd name="connsiteX93" fmla="*/ 3532805 w 3989967"/>
                <a:gd name="connsiteY93" fmla="*/ 4392512 h 6717830"/>
                <a:gd name="connsiteX94" fmla="*/ 3489451 w 3989967"/>
                <a:gd name="connsiteY94" fmla="*/ 4433204 h 6717830"/>
                <a:gd name="connsiteX95" fmla="*/ 3447872 w 3989967"/>
                <a:gd name="connsiteY95" fmla="*/ 4425217 h 6717830"/>
                <a:gd name="connsiteX96" fmla="*/ 3408955 w 3989967"/>
                <a:gd name="connsiteY96" fmla="*/ 4457099 h 6717830"/>
                <a:gd name="connsiteX97" fmla="*/ 3412504 w 3989967"/>
                <a:gd name="connsiteY97" fmla="*/ 4929933 h 6717830"/>
                <a:gd name="connsiteX98" fmla="*/ 3412504 w 3989967"/>
                <a:gd name="connsiteY98" fmla="*/ 4929933 h 6717830"/>
                <a:gd name="connsiteX0" fmla="*/ 3412504 w 3989967"/>
                <a:gd name="connsiteY0" fmla="*/ 4929933 h 6706660"/>
                <a:gd name="connsiteX1" fmla="*/ 3517172 w 3989967"/>
                <a:gd name="connsiteY1" fmla="*/ 6659647 h 6706660"/>
                <a:gd name="connsiteX2" fmla="*/ 372025 w 3989967"/>
                <a:gd name="connsiteY2" fmla="*/ 6677152 h 6706660"/>
                <a:gd name="connsiteX3" fmla="*/ 657135 w 3989967"/>
                <a:gd name="connsiteY3" fmla="*/ 4716651 h 6706660"/>
                <a:gd name="connsiteX4" fmla="*/ 846522 w 3989967"/>
                <a:gd name="connsiteY4" fmla="*/ 4001568 h 6706660"/>
                <a:gd name="connsiteX5" fmla="*/ 847410 w 3989967"/>
                <a:gd name="connsiteY5" fmla="*/ 3998019 h 6706660"/>
                <a:gd name="connsiteX6" fmla="*/ 806718 w 3989967"/>
                <a:gd name="connsiteY6" fmla="*/ 3809519 h 6706660"/>
                <a:gd name="connsiteX7" fmla="*/ 638627 w 3989967"/>
                <a:gd name="connsiteY7" fmla="*/ 3614807 h 6706660"/>
                <a:gd name="connsiteX8" fmla="*/ 640402 w 3989967"/>
                <a:gd name="connsiteY8" fmla="*/ 3575003 h 6706660"/>
                <a:gd name="connsiteX9" fmla="*/ 929744 w 3989967"/>
                <a:gd name="connsiteY9" fmla="*/ 3174995 h 6706660"/>
                <a:gd name="connsiteX10" fmla="*/ 979309 w 3989967"/>
                <a:gd name="connsiteY10" fmla="*/ 3046645 h 6706660"/>
                <a:gd name="connsiteX11" fmla="*/ 768689 w 3989967"/>
                <a:gd name="connsiteY11" fmla="*/ 3108570 h 6706660"/>
                <a:gd name="connsiteX12" fmla="*/ 479347 w 3989967"/>
                <a:gd name="connsiteY12" fmla="*/ 3128029 h 6706660"/>
                <a:gd name="connsiteX13" fmla="*/ 110397 w 3989967"/>
                <a:gd name="connsiteY13" fmla="*/ 3105908 h 6706660"/>
                <a:gd name="connsiteX14" fmla="*/ 20140 w 3989967"/>
                <a:gd name="connsiteY14" fmla="*/ 3095260 h 6706660"/>
                <a:gd name="connsiteX15" fmla="*/ 10379 w 3989967"/>
                <a:gd name="connsiteY15" fmla="*/ 3048357 h 6706660"/>
                <a:gd name="connsiteX16" fmla="*/ 22739 w 3989967"/>
                <a:gd name="connsiteY16" fmla="*/ 3047469 h 6706660"/>
                <a:gd name="connsiteX17" fmla="*/ 206802 w 3989967"/>
                <a:gd name="connsiteY17" fmla="*/ 3084611 h 6706660"/>
                <a:gd name="connsiteX18" fmla="*/ 322729 w 3989967"/>
                <a:gd name="connsiteY18" fmla="*/ 3031497 h 6706660"/>
                <a:gd name="connsiteX19" fmla="*/ 399738 w 3989967"/>
                <a:gd name="connsiteY19" fmla="*/ 2961586 h 6706660"/>
                <a:gd name="connsiteX20" fmla="*/ 832451 w 3989967"/>
                <a:gd name="connsiteY20" fmla="*/ 2922669 h 6706660"/>
                <a:gd name="connsiteX21" fmla="*/ 1281074 w 3989967"/>
                <a:gd name="connsiteY21" fmla="*/ 2880202 h 6706660"/>
                <a:gd name="connsiteX22" fmla="*/ 1408473 w 3989967"/>
                <a:gd name="connsiteY22" fmla="*/ 2873104 h 6706660"/>
                <a:gd name="connsiteX23" fmla="*/ 1502279 w 3989967"/>
                <a:gd name="connsiteY23" fmla="*/ 2889900 h 6706660"/>
                <a:gd name="connsiteX24" fmla="*/ 1492518 w 3989967"/>
                <a:gd name="connsiteY24" fmla="*/ 2923556 h 6706660"/>
                <a:gd name="connsiteX25" fmla="*/ 1308455 w 3989967"/>
                <a:gd name="connsiteY25" fmla="*/ 3578426 h 6706660"/>
                <a:gd name="connsiteX26" fmla="*/ 1903047 w 3989967"/>
                <a:gd name="connsiteY26" fmla="*/ 3658098 h 6706660"/>
                <a:gd name="connsiteX27" fmla="*/ 1960536 w 3989967"/>
                <a:gd name="connsiteY27" fmla="*/ 3605870 h 6706660"/>
                <a:gd name="connsiteX28" fmla="*/ 1984431 w 3989967"/>
                <a:gd name="connsiteY28" fmla="*/ 3362481 h 6706660"/>
                <a:gd name="connsiteX29" fmla="*/ 2018023 w 3989967"/>
                <a:gd name="connsiteY29" fmla="*/ 3024398 h 6706660"/>
                <a:gd name="connsiteX30" fmla="*/ 2033045 w 3989967"/>
                <a:gd name="connsiteY30" fmla="*/ 2871266 h 6706660"/>
                <a:gd name="connsiteX31" fmla="*/ 2004713 w 3989967"/>
                <a:gd name="connsiteY31" fmla="*/ 2838497 h 6706660"/>
                <a:gd name="connsiteX32" fmla="*/ 1743704 w 3989967"/>
                <a:gd name="connsiteY32" fmla="*/ 2849145 h 6706660"/>
                <a:gd name="connsiteX33" fmla="*/ 1679117 w 3989967"/>
                <a:gd name="connsiteY33" fmla="*/ 2846483 h 6706660"/>
                <a:gd name="connsiteX34" fmla="*/ 1670243 w 3989967"/>
                <a:gd name="connsiteY34" fmla="*/ 2751790 h 6706660"/>
                <a:gd name="connsiteX35" fmla="*/ 1638362 w 3989967"/>
                <a:gd name="connsiteY35" fmla="*/ 2695125 h 6706660"/>
                <a:gd name="connsiteX36" fmla="*/ 1461397 w 3989967"/>
                <a:gd name="connsiteY36" fmla="*/ 2606643 h 6706660"/>
                <a:gd name="connsiteX37" fmla="*/ 1426030 w 3989967"/>
                <a:gd name="connsiteY37" fmla="*/ 2551754 h 6706660"/>
                <a:gd name="connsiteX38" fmla="*/ 1480032 w 3989967"/>
                <a:gd name="connsiteY38" fmla="*/ 2219882 h 6706660"/>
                <a:gd name="connsiteX39" fmla="*/ 1421656 w 3989967"/>
                <a:gd name="connsiteY39" fmla="*/ 2155295 h 6706660"/>
                <a:gd name="connsiteX40" fmla="*/ 1343823 w 3989967"/>
                <a:gd name="connsiteY40" fmla="*/ 2164169 h 6706660"/>
                <a:gd name="connsiteX41" fmla="*/ 1307568 w 3989967"/>
                <a:gd name="connsiteY41" fmla="*/ 2177416 h 6706660"/>
                <a:gd name="connsiteX42" fmla="*/ 1271313 w 3989967"/>
                <a:gd name="connsiteY42" fmla="*/ 2195987 h 6706660"/>
                <a:gd name="connsiteX43" fmla="*/ 1067791 w 3989967"/>
                <a:gd name="connsiteY43" fmla="*/ 2194212 h 6706660"/>
                <a:gd name="connsiteX44" fmla="*/ 1041804 w 3989967"/>
                <a:gd name="connsiteY44" fmla="*/ 2173423 h 6706660"/>
                <a:gd name="connsiteX45" fmla="*/ 781935 w 3989967"/>
                <a:gd name="connsiteY45" fmla="*/ 2065673 h 6706660"/>
                <a:gd name="connsiteX46" fmla="*/ 818571 w 3989967"/>
                <a:gd name="connsiteY46" fmla="*/ 1622628 h 6706660"/>
                <a:gd name="connsiteX47" fmla="*/ 874474 w 3989967"/>
                <a:gd name="connsiteY47" fmla="*/ 1242839 h 6706660"/>
                <a:gd name="connsiteX48" fmla="*/ 919603 w 3989967"/>
                <a:gd name="connsiteY48" fmla="*/ 1072910 h 6706660"/>
                <a:gd name="connsiteX49" fmla="*/ 1001873 w 3989967"/>
                <a:gd name="connsiteY49" fmla="*/ 744588 h 6706660"/>
                <a:gd name="connsiteX50" fmla="*/ 1091243 w 3989967"/>
                <a:gd name="connsiteY50" fmla="*/ 501199 h 6706660"/>
                <a:gd name="connsiteX51" fmla="*/ 1404480 w 3989967"/>
                <a:gd name="connsiteY51" fmla="*/ 256922 h 6706660"/>
                <a:gd name="connsiteX52" fmla="*/ 1606227 w 3989967"/>
                <a:gd name="connsiteY52" fmla="*/ 228590 h 6706660"/>
                <a:gd name="connsiteX53" fmla="*/ 1595578 w 3989967"/>
                <a:gd name="connsiteY53" fmla="*/ 254260 h 6706660"/>
                <a:gd name="connsiteX54" fmla="*/ 1515970 w 3989967"/>
                <a:gd name="connsiteY54" fmla="*/ 512671 h 6706660"/>
                <a:gd name="connsiteX55" fmla="*/ 1532766 w 3989967"/>
                <a:gd name="connsiteY55" fmla="*/ 609140 h 6706660"/>
                <a:gd name="connsiteX56" fmla="*/ 1574155 w 3989967"/>
                <a:gd name="connsiteY56" fmla="*/ 626823 h 6706660"/>
                <a:gd name="connsiteX57" fmla="*/ 1615924 w 3989967"/>
                <a:gd name="connsiteY57" fmla="*/ 575547 h 6706660"/>
                <a:gd name="connsiteX58" fmla="*/ 1642481 w 3989967"/>
                <a:gd name="connsiteY58" fmla="*/ 570223 h 6706660"/>
                <a:gd name="connsiteX59" fmla="*/ 1644256 w 3989967"/>
                <a:gd name="connsiteY59" fmla="*/ 594118 h 6706660"/>
                <a:gd name="connsiteX60" fmla="*/ 1662827 w 3989967"/>
                <a:gd name="connsiteY60" fmla="*/ 721580 h 6706660"/>
                <a:gd name="connsiteX61" fmla="*/ 1685835 w 3989967"/>
                <a:gd name="connsiteY61" fmla="*/ 764934 h 6706660"/>
                <a:gd name="connsiteX62" fmla="*/ 1697307 w 3989967"/>
                <a:gd name="connsiteY62" fmla="*/ 950772 h 6706660"/>
                <a:gd name="connsiteX63" fmla="*/ 1673412 w 3989967"/>
                <a:gd name="connsiteY63" fmla="*/ 1188837 h 6706660"/>
                <a:gd name="connsiteX64" fmla="*/ 1668088 w 3989967"/>
                <a:gd name="connsiteY64" fmla="*/ 1351667 h 6706660"/>
                <a:gd name="connsiteX65" fmla="*/ 1650531 w 3989967"/>
                <a:gd name="connsiteY65" fmla="*/ 1628649 h 6706660"/>
                <a:gd name="connsiteX66" fmla="*/ 1640326 w 3989967"/>
                <a:gd name="connsiteY66" fmla="*/ 1966732 h 6706660"/>
                <a:gd name="connsiteX67" fmla="*/ 1631453 w 3989967"/>
                <a:gd name="connsiteY67" fmla="*/ 2080884 h 6706660"/>
                <a:gd name="connsiteX68" fmla="*/ 1624354 w 3989967"/>
                <a:gd name="connsiteY68" fmla="*/ 2110991 h 6706660"/>
                <a:gd name="connsiteX69" fmla="*/ 1782177 w 3989967"/>
                <a:gd name="connsiteY69" fmla="*/ 1645509 h 6706660"/>
                <a:gd name="connsiteX70" fmla="*/ 1870659 w 3989967"/>
                <a:gd name="connsiteY70" fmla="*/ 1485341 h 6706660"/>
                <a:gd name="connsiteX71" fmla="*/ 2114872 w 3989967"/>
                <a:gd name="connsiteY71" fmla="*/ 1079122 h 6706660"/>
                <a:gd name="connsiteX72" fmla="*/ 2213115 w 3989967"/>
                <a:gd name="connsiteY72" fmla="*/ 952547 h 6706660"/>
                <a:gd name="connsiteX73" fmla="*/ 2498020 w 3989967"/>
                <a:gd name="connsiteY73" fmla="*/ 668466 h 6706660"/>
                <a:gd name="connsiteX74" fmla="*/ 2613059 w 3989967"/>
                <a:gd name="connsiteY74" fmla="*/ 561413 h 6706660"/>
                <a:gd name="connsiteX75" fmla="*/ 2672322 w 3989967"/>
                <a:gd name="connsiteY75" fmla="*/ 567624 h 6706660"/>
                <a:gd name="connsiteX76" fmla="*/ 2744008 w 3989967"/>
                <a:gd name="connsiteY76" fmla="*/ 754349 h 6706660"/>
                <a:gd name="connsiteX77" fmla="*/ 2749332 w 3989967"/>
                <a:gd name="connsiteY77" fmla="*/ 815387 h 6706660"/>
                <a:gd name="connsiteX78" fmla="*/ 3034237 w 3989967"/>
                <a:gd name="connsiteY78" fmla="*/ 92381 h 6706660"/>
                <a:gd name="connsiteX79" fmla="*/ 3071379 w 3989967"/>
                <a:gd name="connsiteY79" fmla="*/ 2124 h 6706660"/>
                <a:gd name="connsiteX80" fmla="*/ 3081140 w 3989967"/>
                <a:gd name="connsiteY80" fmla="*/ 1237 h 6706660"/>
                <a:gd name="connsiteX81" fmla="*/ 3225399 w 3989967"/>
                <a:gd name="connsiteY81" fmla="*/ 278219 h 6706660"/>
                <a:gd name="connsiteX82" fmla="*/ 3338664 w 3989967"/>
                <a:gd name="connsiteY82" fmla="*/ 361440 h 6706660"/>
                <a:gd name="connsiteX83" fmla="*/ 3789061 w 3989967"/>
                <a:gd name="connsiteY83" fmla="*/ 500375 h 6706660"/>
                <a:gd name="connsiteX84" fmla="*/ 3989033 w 3989967"/>
                <a:gd name="connsiteY84" fmla="*/ 824260 h 6706660"/>
                <a:gd name="connsiteX85" fmla="*/ 3939468 w 3989967"/>
                <a:gd name="connsiteY85" fmla="*/ 1231367 h 6706660"/>
                <a:gd name="connsiteX86" fmla="*/ 3866894 w 3989967"/>
                <a:gd name="connsiteY86" fmla="*/ 1546442 h 6706660"/>
                <a:gd name="connsiteX87" fmla="*/ 3693480 w 3989967"/>
                <a:gd name="connsiteY87" fmla="*/ 2068588 h 6706660"/>
                <a:gd name="connsiteX88" fmla="*/ 3428857 w 3989967"/>
                <a:gd name="connsiteY88" fmla="*/ 2642074 h 6706660"/>
                <a:gd name="connsiteX89" fmla="*/ 3466443 w 3989967"/>
                <a:gd name="connsiteY89" fmla="*/ 3079224 h 6706660"/>
                <a:gd name="connsiteX90" fmla="*/ 3450534 w 3989967"/>
                <a:gd name="connsiteY90" fmla="*/ 3127014 h 6706660"/>
                <a:gd name="connsiteX91" fmla="*/ 3486789 w 3989967"/>
                <a:gd name="connsiteY91" fmla="*/ 3668619 h 6706660"/>
                <a:gd name="connsiteX92" fmla="*/ 3516008 w 3989967"/>
                <a:gd name="connsiteY92" fmla="*/ 4154447 h 6706660"/>
                <a:gd name="connsiteX93" fmla="*/ 3532805 w 3989967"/>
                <a:gd name="connsiteY93" fmla="*/ 4392512 h 6706660"/>
                <a:gd name="connsiteX94" fmla="*/ 3489451 w 3989967"/>
                <a:gd name="connsiteY94" fmla="*/ 4433204 h 6706660"/>
                <a:gd name="connsiteX95" fmla="*/ 3447872 w 3989967"/>
                <a:gd name="connsiteY95" fmla="*/ 4425217 h 6706660"/>
                <a:gd name="connsiteX96" fmla="*/ 3408955 w 3989967"/>
                <a:gd name="connsiteY96" fmla="*/ 4457099 h 6706660"/>
                <a:gd name="connsiteX97" fmla="*/ 3412504 w 3989967"/>
                <a:gd name="connsiteY97" fmla="*/ 4929933 h 6706660"/>
                <a:gd name="connsiteX98" fmla="*/ 3412504 w 3989967"/>
                <a:gd name="connsiteY98" fmla="*/ 4929933 h 6706660"/>
                <a:gd name="connsiteX0" fmla="*/ 3412504 w 3989967"/>
                <a:gd name="connsiteY0" fmla="*/ 4929933 h 6683014"/>
                <a:gd name="connsiteX1" fmla="*/ 3517172 w 3989967"/>
                <a:gd name="connsiteY1" fmla="*/ 6659647 h 6683014"/>
                <a:gd name="connsiteX2" fmla="*/ 372025 w 3989967"/>
                <a:gd name="connsiteY2" fmla="*/ 6677152 h 6683014"/>
                <a:gd name="connsiteX3" fmla="*/ 657135 w 3989967"/>
                <a:gd name="connsiteY3" fmla="*/ 4716651 h 6683014"/>
                <a:gd name="connsiteX4" fmla="*/ 846522 w 3989967"/>
                <a:gd name="connsiteY4" fmla="*/ 4001568 h 6683014"/>
                <a:gd name="connsiteX5" fmla="*/ 847410 w 3989967"/>
                <a:gd name="connsiteY5" fmla="*/ 3998019 h 6683014"/>
                <a:gd name="connsiteX6" fmla="*/ 806718 w 3989967"/>
                <a:gd name="connsiteY6" fmla="*/ 3809519 h 6683014"/>
                <a:gd name="connsiteX7" fmla="*/ 638627 w 3989967"/>
                <a:gd name="connsiteY7" fmla="*/ 3614807 h 6683014"/>
                <a:gd name="connsiteX8" fmla="*/ 640402 w 3989967"/>
                <a:gd name="connsiteY8" fmla="*/ 3575003 h 6683014"/>
                <a:gd name="connsiteX9" fmla="*/ 929744 w 3989967"/>
                <a:gd name="connsiteY9" fmla="*/ 3174995 h 6683014"/>
                <a:gd name="connsiteX10" fmla="*/ 979309 w 3989967"/>
                <a:gd name="connsiteY10" fmla="*/ 3046645 h 6683014"/>
                <a:gd name="connsiteX11" fmla="*/ 768689 w 3989967"/>
                <a:gd name="connsiteY11" fmla="*/ 3108570 h 6683014"/>
                <a:gd name="connsiteX12" fmla="*/ 479347 w 3989967"/>
                <a:gd name="connsiteY12" fmla="*/ 3128029 h 6683014"/>
                <a:gd name="connsiteX13" fmla="*/ 110397 w 3989967"/>
                <a:gd name="connsiteY13" fmla="*/ 3105908 h 6683014"/>
                <a:gd name="connsiteX14" fmla="*/ 20140 w 3989967"/>
                <a:gd name="connsiteY14" fmla="*/ 3095260 h 6683014"/>
                <a:gd name="connsiteX15" fmla="*/ 10379 w 3989967"/>
                <a:gd name="connsiteY15" fmla="*/ 3048357 h 6683014"/>
                <a:gd name="connsiteX16" fmla="*/ 22739 w 3989967"/>
                <a:gd name="connsiteY16" fmla="*/ 3047469 h 6683014"/>
                <a:gd name="connsiteX17" fmla="*/ 206802 w 3989967"/>
                <a:gd name="connsiteY17" fmla="*/ 3084611 h 6683014"/>
                <a:gd name="connsiteX18" fmla="*/ 322729 w 3989967"/>
                <a:gd name="connsiteY18" fmla="*/ 3031497 h 6683014"/>
                <a:gd name="connsiteX19" fmla="*/ 399738 w 3989967"/>
                <a:gd name="connsiteY19" fmla="*/ 2961586 h 6683014"/>
                <a:gd name="connsiteX20" fmla="*/ 832451 w 3989967"/>
                <a:gd name="connsiteY20" fmla="*/ 2922669 h 6683014"/>
                <a:gd name="connsiteX21" fmla="*/ 1281074 w 3989967"/>
                <a:gd name="connsiteY21" fmla="*/ 2880202 h 6683014"/>
                <a:gd name="connsiteX22" fmla="*/ 1408473 w 3989967"/>
                <a:gd name="connsiteY22" fmla="*/ 2873104 h 6683014"/>
                <a:gd name="connsiteX23" fmla="*/ 1502279 w 3989967"/>
                <a:gd name="connsiteY23" fmla="*/ 2889900 h 6683014"/>
                <a:gd name="connsiteX24" fmla="*/ 1492518 w 3989967"/>
                <a:gd name="connsiteY24" fmla="*/ 2923556 h 6683014"/>
                <a:gd name="connsiteX25" fmla="*/ 1308455 w 3989967"/>
                <a:gd name="connsiteY25" fmla="*/ 3578426 h 6683014"/>
                <a:gd name="connsiteX26" fmla="*/ 1903047 w 3989967"/>
                <a:gd name="connsiteY26" fmla="*/ 3658098 h 6683014"/>
                <a:gd name="connsiteX27" fmla="*/ 1960536 w 3989967"/>
                <a:gd name="connsiteY27" fmla="*/ 3605870 h 6683014"/>
                <a:gd name="connsiteX28" fmla="*/ 1984431 w 3989967"/>
                <a:gd name="connsiteY28" fmla="*/ 3362481 h 6683014"/>
                <a:gd name="connsiteX29" fmla="*/ 2018023 w 3989967"/>
                <a:gd name="connsiteY29" fmla="*/ 3024398 h 6683014"/>
                <a:gd name="connsiteX30" fmla="*/ 2033045 w 3989967"/>
                <a:gd name="connsiteY30" fmla="*/ 2871266 h 6683014"/>
                <a:gd name="connsiteX31" fmla="*/ 2004713 w 3989967"/>
                <a:gd name="connsiteY31" fmla="*/ 2838497 h 6683014"/>
                <a:gd name="connsiteX32" fmla="*/ 1743704 w 3989967"/>
                <a:gd name="connsiteY32" fmla="*/ 2849145 h 6683014"/>
                <a:gd name="connsiteX33" fmla="*/ 1679117 w 3989967"/>
                <a:gd name="connsiteY33" fmla="*/ 2846483 h 6683014"/>
                <a:gd name="connsiteX34" fmla="*/ 1670243 w 3989967"/>
                <a:gd name="connsiteY34" fmla="*/ 2751790 h 6683014"/>
                <a:gd name="connsiteX35" fmla="*/ 1638362 w 3989967"/>
                <a:gd name="connsiteY35" fmla="*/ 2695125 h 6683014"/>
                <a:gd name="connsiteX36" fmla="*/ 1461397 w 3989967"/>
                <a:gd name="connsiteY36" fmla="*/ 2606643 h 6683014"/>
                <a:gd name="connsiteX37" fmla="*/ 1426030 w 3989967"/>
                <a:gd name="connsiteY37" fmla="*/ 2551754 h 6683014"/>
                <a:gd name="connsiteX38" fmla="*/ 1480032 w 3989967"/>
                <a:gd name="connsiteY38" fmla="*/ 2219882 h 6683014"/>
                <a:gd name="connsiteX39" fmla="*/ 1421656 w 3989967"/>
                <a:gd name="connsiteY39" fmla="*/ 2155295 h 6683014"/>
                <a:gd name="connsiteX40" fmla="*/ 1343823 w 3989967"/>
                <a:gd name="connsiteY40" fmla="*/ 2164169 h 6683014"/>
                <a:gd name="connsiteX41" fmla="*/ 1307568 w 3989967"/>
                <a:gd name="connsiteY41" fmla="*/ 2177416 h 6683014"/>
                <a:gd name="connsiteX42" fmla="*/ 1271313 w 3989967"/>
                <a:gd name="connsiteY42" fmla="*/ 2195987 h 6683014"/>
                <a:gd name="connsiteX43" fmla="*/ 1067791 w 3989967"/>
                <a:gd name="connsiteY43" fmla="*/ 2194212 h 6683014"/>
                <a:gd name="connsiteX44" fmla="*/ 1041804 w 3989967"/>
                <a:gd name="connsiteY44" fmla="*/ 2173423 h 6683014"/>
                <a:gd name="connsiteX45" fmla="*/ 781935 w 3989967"/>
                <a:gd name="connsiteY45" fmla="*/ 2065673 h 6683014"/>
                <a:gd name="connsiteX46" fmla="*/ 818571 w 3989967"/>
                <a:gd name="connsiteY46" fmla="*/ 1622628 h 6683014"/>
                <a:gd name="connsiteX47" fmla="*/ 874474 w 3989967"/>
                <a:gd name="connsiteY47" fmla="*/ 1242839 h 6683014"/>
                <a:gd name="connsiteX48" fmla="*/ 919603 w 3989967"/>
                <a:gd name="connsiteY48" fmla="*/ 1072910 h 6683014"/>
                <a:gd name="connsiteX49" fmla="*/ 1001873 w 3989967"/>
                <a:gd name="connsiteY49" fmla="*/ 744588 h 6683014"/>
                <a:gd name="connsiteX50" fmla="*/ 1091243 w 3989967"/>
                <a:gd name="connsiteY50" fmla="*/ 501199 h 6683014"/>
                <a:gd name="connsiteX51" fmla="*/ 1404480 w 3989967"/>
                <a:gd name="connsiteY51" fmla="*/ 256922 h 6683014"/>
                <a:gd name="connsiteX52" fmla="*/ 1606227 w 3989967"/>
                <a:gd name="connsiteY52" fmla="*/ 228590 h 6683014"/>
                <a:gd name="connsiteX53" fmla="*/ 1595578 w 3989967"/>
                <a:gd name="connsiteY53" fmla="*/ 254260 h 6683014"/>
                <a:gd name="connsiteX54" fmla="*/ 1515970 w 3989967"/>
                <a:gd name="connsiteY54" fmla="*/ 512671 h 6683014"/>
                <a:gd name="connsiteX55" fmla="*/ 1532766 w 3989967"/>
                <a:gd name="connsiteY55" fmla="*/ 609140 h 6683014"/>
                <a:gd name="connsiteX56" fmla="*/ 1574155 w 3989967"/>
                <a:gd name="connsiteY56" fmla="*/ 626823 h 6683014"/>
                <a:gd name="connsiteX57" fmla="*/ 1615924 w 3989967"/>
                <a:gd name="connsiteY57" fmla="*/ 575547 h 6683014"/>
                <a:gd name="connsiteX58" fmla="*/ 1642481 w 3989967"/>
                <a:gd name="connsiteY58" fmla="*/ 570223 h 6683014"/>
                <a:gd name="connsiteX59" fmla="*/ 1644256 w 3989967"/>
                <a:gd name="connsiteY59" fmla="*/ 594118 h 6683014"/>
                <a:gd name="connsiteX60" fmla="*/ 1662827 w 3989967"/>
                <a:gd name="connsiteY60" fmla="*/ 721580 h 6683014"/>
                <a:gd name="connsiteX61" fmla="*/ 1685835 w 3989967"/>
                <a:gd name="connsiteY61" fmla="*/ 764934 h 6683014"/>
                <a:gd name="connsiteX62" fmla="*/ 1697307 w 3989967"/>
                <a:gd name="connsiteY62" fmla="*/ 950772 h 6683014"/>
                <a:gd name="connsiteX63" fmla="*/ 1673412 w 3989967"/>
                <a:gd name="connsiteY63" fmla="*/ 1188837 h 6683014"/>
                <a:gd name="connsiteX64" fmla="*/ 1668088 w 3989967"/>
                <a:gd name="connsiteY64" fmla="*/ 1351667 h 6683014"/>
                <a:gd name="connsiteX65" fmla="*/ 1650531 w 3989967"/>
                <a:gd name="connsiteY65" fmla="*/ 1628649 h 6683014"/>
                <a:gd name="connsiteX66" fmla="*/ 1640326 w 3989967"/>
                <a:gd name="connsiteY66" fmla="*/ 1966732 h 6683014"/>
                <a:gd name="connsiteX67" fmla="*/ 1631453 w 3989967"/>
                <a:gd name="connsiteY67" fmla="*/ 2080884 h 6683014"/>
                <a:gd name="connsiteX68" fmla="*/ 1624354 w 3989967"/>
                <a:gd name="connsiteY68" fmla="*/ 2110991 h 6683014"/>
                <a:gd name="connsiteX69" fmla="*/ 1782177 w 3989967"/>
                <a:gd name="connsiteY69" fmla="*/ 1645509 h 6683014"/>
                <a:gd name="connsiteX70" fmla="*/ 1870659 w 3989967"/>
                <a:gd name="connsiteY70" fmla="*/ 1485341 h 6683014"/>
                <a:gd name="connsiteX71" fmla="*/ 2114872 w 3989967"/>
                <a:gd name="connsiteY71" fmla="*/ 1079122 h 6683014"/>
                <a:gd name="connsiteX72" fmla="*/ 2213115 w 3989967"/>
                <a:gd name="connsiteY72" fmla="*/ 952547 h 6683014"/>
                <a:gd name="connsiteX73" fmla="*/ 2498020 w 3989967"/>
                <a:gd name="connsiteY73" fmla="*/ 668466 h 6683014"/>
                <a:gd name="connsiteX74" fmla="*/ 2613059 w 3989967"/>
                <a:gd name="connsiteY74" fmla="*/ 561413 h 6683014"/>
                <a:gd name="connsiteX75" fmla="*/ 2672322 w 3989967"/>
                <a:gd name="connsiteY75" fmla="*/ 567624 h 6683014"/>
                <a:gd name="connsiteX76" fmla="*/ 2744008 w 3989967"/>
                <a:gd name="connsiteY76" fmla="*/ 754349 h 6683014"/>
                <a:gd name="connsiteX77" fmla="*/ 2749332 w 3989967"/>
                <a:gd name="connsiteY77" fmla="*/ 815387 h 6683014"/>
                <a:gd name="connsiteX78" fmla="*/ 3034237 w 3989967"/>
                <a:gd name="connsiteY78" fmla="*/ 92381 h 6683014"/>
                <a:gd name="connsiteX79" fmla="*/ 3071379 w 3989967"/>
                <a:gd name="connsiteY79" fmla="*/ 2124 h 6683014"/>
                <a:gd name="connsiteX80" fmla="*/ 3081140 w 3989967"/>
                <a:gd name="connsiteY80" fmla="*/ 1237 h 6683014"/>
                <a:gd name="connsiteX81" fmla="*/ 3225399 w 3989967"/>
                <a:gd name="connsiteY81" fmla="*/ 278219 h 6683014"/>
                <a:gd name="connsiteX82" fmla="*/ 3338664 w 3989967"/>
                <a:gd name="connsiteY82" fmla="*/ 361440 h 6683014"/>
                <a:gd name="connsiteX83" fmla="*/ 3789061 w 3989967"/>
                <a:gd name="connsiteY83" fmla="*/ 500375 h 6683014"/>
                <a:gd name="connsiteX84" fmla="*/ 3989033 w 3989967"/>
                <a:gd name="connsiteY84" fmla="*/ 824260 h 6683014"/>
                <a:gd name="connsiteX85" fmla="*/ 3939468 w 3989967"/>
                <a:gd name="connsiteY85" fmla="*/ 1231367 h 6683014"/>
                <a:gd name="connsiteX86" fmla="*/ 3866894 w 3989967"/>
                <a:gd name="connsiteY86" fmla="*/ 1546442 h 6683014"/>
                <a:gd name="connsiteX87" fmla="*/ 3693480 w 3989967"/>
                <a:gd name="connsiteY87" fmla="*/ 2068588 h 6683014"/>
                <a:gd name="connsiteX88" fmla="*/ 3428857 w 3989967"/>
                <a:gd name="connsiteY88" fmla="*/ 2642074 h 6683014"/>
                <a:gd name="connsiteX89" fmla="*/ 3466443 w 3989967"/>
                <a:gd name="connsiteY89" fmla="*/ 3079224 h 6683014"/>
                <a:gd name="connsiteX90" fmla="*/ 3450534 w 3989967"/>
                <a:gd name="connsiteY90" fmla="*/ 3127014 h 6683014"/>
                <a:gd name="connsiteX91" fmla="*/ 3486789 w 3989967"/>
                <a:gd name="connsiteY91" fmla="*/ 3668619 h 6683014"/>
                <a:gd name="connsiteX92" fmla="*/ 3516008 w 3989967"/>
                <a:gd name="connsiteY92" fmla="*/ 4154447 h 6683014"/>
                <a:gd name="connsiteX93" fmla="*/ 3532805 w 3989967"/>
                <a:gd name="connsiteY93" fmla="*/ 4392512 h 6683014"/>
                <a:gd name="connsiteX94" fmla="*/ 3489451 w 3989967"/>
                <a:gd name="connsiteY94" fmla="*/ 4433204 h 6683014"/>
                <a:gd name="connsiteX95" fmla="*/ 3447872 w 3989967"/>
                <a:gd name="connsiteY95" fmla="*/ 4425217 h 6683014"/>
                <a:gd name="connsiteX96" fmla="*/ 3408955 w 3989967"/>
                <a:gd name="connsiteY96" fmla="*/ 4457099 h 6683014"/>
                <a:gd name="connsiteX97" fmla="*/ 3412504 w 3989967"/>
                <a:gd name="connsiteY97" fmla="*/ 4929933 h 6683014"/>
                <a:gd name="connsiteX98" fmla="*/ 3412504 w 3989967"/>
                <a:gd name="connsiteY98" fmla="*/ 4929933 h 6683014"/>
                <a:gd name="connsiteX0" fmla="*/ 3412504 w 3989967"/>
                <a:gd name="connsiteY0" fmla="*/ 4929933 h 7176516"/>
                <a:gd name="connsiteX1" fmla="*/ 3517172 w 3989967"/>
                <a:gd name="connsiteY1" fmla="*/ 6659647 h 7176516"/>
                <a:gd name="connsiteX2" fmla="*/ 158011 w 3989967"/>
                <a:gd name="connsiteY2" fmla="*/ 7176516 h 7176516"/>
                <a:gd name="connsiteX3" fmla="*/ 657135 w 3989967"/>
                <a:gd name="connsiteY3" fmla="*/ 4716651 h 7176516"/>
                <a:gd name="connsiteX4" fmla="*/ 846522 w 3989967"/>
                <a:gd name="connsiteY4" fmla="*/ 4001568 h 7176516"/>
                <a:gd name="connsiteX5" fmla="*/ 847410 w 3989967"/>
                <a:gd name="connsiteY5" fmla="*/ 3998019 h 7176516"/>
                <a:gd name="connsiteX6" fmla="*/ 806718 w 3989967"/>
                <a:gd name="connsiteY6" fmla="*/ 3809519 h 7176516"/>
                <a:gd name="connsiteX7" fmla="*/ 638627 w 3989967"/>
                <a:gd name="connsiteY7" fmla="*/ 3614807 h 7176516"/>
                <a:gd name="connsiteX8" fmla="*/ 640402 w 3989967"/>
                <a:gd name="connsiteY8" fmla="*/ 3575003 h 7176516"/>
                <a:gd name="connsiteX9" fmla="*/ 929744 w 3989967"/>
                <a:gd name="connsiteY9" fmla="*/ 3174995 h 7176516"/>
                <a:gd name="connsiteX10" fmla="*/ 979309 w 3989967"/>
                <a:gd name="connsiteY10" fmla="*/ 3046645 h 7176516"/>
                <a:gd name="connsiteX11" fmla="*/ 768689 w 3989967"/>
                <a:gd name="connsiteY11" fmla="*/ 3108570 h 7176516"/>
                <a:gd name="connsiteX12" fmla="*/ 479347 w 3989967"/>
                <a:gd name="connsiteY12" fmla="*/ 3128029 h 7176516"/>
                <a:gd name="connsiteX13" fmla="*/ 110397 w 3989967"/>
                <a:gd name="connsiteY13" fmla="*/ 3105908 h 7176516"/>
                <a:gd name="connsiteX14" fmla="*/ 20140 w 3989967"/>
                <a:gd name="connsiteY14" fmla="*/ 3095260 h 7176516"/>
                <a:gd name="connsiteX15" fmla="*/ 10379 w 3989967"/>
                <a:gd name="connsiteY15" fmla="*/ 3048357 h 7176516"/>
                <a:gd name="connsiteX16" fmla="*/ 22739 w 3989967"/>
                <a:gd name="connsiteY16" fmla="*/ 3047469 h 7176516"/>
                <a:gd name="connsiteX17" fmla="*/ 206802 w 3989967"/>
                <a:gd name="connsiteY17" fmla="*/ 3084611 h 7176516"/>
                <a:gd name="connsiteX18" fmla="*/ 322729 w 3989967"/>
                <a:gd name="connsiteY18" fmla="*/ 3031497 h 7176516"/>
                <a:gd name="connsiteX19" fmla="*/ 399738 w 3989967"/>
                <a:gd name="connsiteY19" fmla="*/ 2961586 h 7176516"/>
                <a:gd name="connsiteX20" fmla="*/ 832451 w 3989967"/>
                <a:gd name="connsiteY20" fmla="*/ 2922669 h 7176516"/>
                <a:gd name="connsiteX21" fmla="*/ 1281074 w 3989967"/>
                <a:gd name="connsiteY21" fmla="*/ 2880202 h 7176516"/>
                <a:gd name="connsiteX22" fmla="*/ 1408473 w 3989967"/>
                <a:gd name="connsiteY22" fmla="*/ 2873104 h 7176516"/>
                <a:gd name="connsiteX23" fmla="*/ 1502279 w 3989967"/>
                <a:gd name="connsiteY23" fmla="*/ 2889900 h 7176516"/>
                <a:gd name="connsiteX24" fmla="*/ 1492518 w 3989967"/>
                <a:gd name="connsiteY24" fmla="*/ 2923556 h 7176516"/>
                <a:gd name="connsiteX25" fmla="*/ 1308455 w 3989967"/>
                <a:gd name="connsiteY25" fmla="*/ 3578426 h 7176516"/>
                <a:gd name="connsiteX26" fmla="*/ 1903047 w 3989967"/>
                <a:gd name="connsiteY26" fmla="*/ 3658098 h 7176516"/>
                <a:gd name="connsiteX27" fmla="*/ 1960536 w 3989967"/>
                <a:gd name="connsiteY27" fmla="*/ 3605870 h 7176516"/>
                <a:gd name="connsiteX28" fmla="*/ 1984431 w 3989967"/>
                <a:gd name="connsiteY28" fmla="*/ 3362481 h 7176516"/>
                <a:gd name="connsiteX29" fmla="*/ 2018023 w 3989967"/>
                <a:gd name="connsiteY29" fmla="*/ 3024398 h 7176516"/>
                <a:gd name="connsiteX30" fmla="*/ 2033045 w 3989967"/>
                <a:gd name="connsiteY30" fmla="*/ 2871266 h 7176516"/>
                <a:gd name="connsiteX31" fmla="*/ 2004713 w 3989967"/>
                <a:gd name="connsiteY31" fmla="*/ 2838497 h 7176516"/>
                <a:gd name="connsiteX32" fmla="*/ 1743704 w 3989967"/>
                <a:gd name="connsiteY32" fmla="*/ 2849145 h 7176516"/>
                <a:gd name="connsiteX33" fmla="*/ 1679117 w 3989967"/>
                <a:gd name="connsiteY33" fmla="*/ 2846483 h 7176516"/>
                <a:gd name="connsiteX34" fmla="*/ 1670243 w 3989967"/>
                <a:gd name="connsiteY34" fmla="*/ 2751790 h 7176516"/>
                <a:gd name="connsiteX35" fmla="*/ 1638362 w 3989967"/>
                <a:gd name="connsiteY35" fmla="*/ 2695125 h 7176516"/>
                <a:gd name="connsiteX36" fmla="*/ 1461397 w 3989967"/>
                <a:gd name="connsiteY36" fmla="*/ 2606643 h 7176516"/>
                <a:gd name="connsiteX37" fmla="*/ 1426030 w 3989967"/>
                <a:gd name="connsiteY37" fmla="*/ 2551754 h 7176516"/>
                <a:gd name="connsiteX38" fmla="*/ 1480032 w 3989967"/>
                <a:gd name="connsiteY38" fmla="*/ 2219882 h 7176516"/>
                <a:gd name="connsiteX39" fmla="*/ 1421656 w 3989967"/>
                <a:gd name="connsiteY39" fmla="*/ 2155295 h 7176516"/>
                <a:gd name="connsiteX40" fmla="*/ 1343823 w 3989967"/>
                <a:gd name="connsiteY40" fmla="*/ 2164169 h 7176516"/>
                <a:gd name="connsiteX41" fmla="*/ 1307568 w 3989967"/>
                <a:gd name="connsiteY41" fmla="*/ 2177416 h 7176516"/>
                <a:gd name="connsiteX42" fmla="*/ 1271313 w 3989967"/>
                <a:gd name="connsiteY42" fmla="*/ 2195987 h 7176516"/>
                <a:gd name="connsiteX43" fmla="*/ 1067791 w 3989967"/>
                <a:gd name="connsiteY43" fmla="*/ 2194212 h 7176516"/>
                <a:gd name="connsiteX44" fmla="*/ 1041804 w 3989967"/>
                <a:gd name="connsiteY44" fmla="*/ 2173423 h 7176516"/>
                <a:gd name="connsiteX45" fmla="*/ 781935 w 3989967"/>
                <a:gd name="connsiteY45" fmla="*/ 2065673 h 7176516"/>
                <a:gd name="connsiteX46" fmla="*/ 818571 w 3989967"/>
                <a:gd name="connsiteY46" fmla="*/ 1622628 h 7176516"/>
                <a:gd name="connsiteX47" fmla="*/ 874474 w 3989967"/>
                <a:gd name="connsiteY47" fmla="*/ 1242839 h 7176516"/>
                <a:gd name="connsiteX48" fmla="*/ 919603 w 3989967"/>
                <a:gd name="connsiteY48" fmla="*/ 1072910 h 7176516"/>
                <a:gd name="connsiteX49" fmla="*/ 1001873 w 3989967"/>
                <a:gd name="connsiteY49" fmla="*/ 744588 h 7176516"/>
                <a:gd name="connsiteX50" fmla="*/ 1091243 w 3989967"/>
                <a:gd name="connsiteY50" fmla="*/ 501199 h 7176516"/>
                <a:gd name="connsiteX51" fmla="*/ 1404480 w 3989967"/>
                <a:gd name="connsiteY51" fmla="*/ 256922 h 7176516"/>
                <a:gd name="connsiteX52" fmla="*/ 1606227 w 3989967"/>
                <a:gd name="connsiteY52" fmla="*/ 228590 h 7176516"/>
                <a:gd name="connsiteX53" fmla="*/ 1595578 w 3989967"/>
                <a:gd name="connsiteY53" fmla="*/ 254260 h 7176516"/>
                <a:gd name="connsiteX54" fmla="*/ 1515970 w 3989967"/>
                <a:gd name="connsiteY54" fmla="*/ 512671 h 7176516"/>
                <a:gd name="connsiteX55" fmla="*/ 1532766 w 3989967"/>
                <a:gd name="connsiteY55" fmla="*/ 609140 h 7176516"/>
                <a:gd name="connsiteX56" fmla="*/ 1574155 w 3989967"/>
                <a:gd name="connsiteY56" fmla="*/ 626823 h 7176516"/>
                <a:gd name="connsiteX57" fmla="*/ 1615924 w 3989967"/>
                <a:gd name="connsiteY57" fmla="*/ 575547 h 7176516"/>
                <a:gd name="connsiteX58" fmla="*/ 1642481 w 3989967"/>
                <a:gd name="connsiteY58" fmla="*/ 570223 h 7176516"/>
                <a:gd name="connsiteX59" fmla="*/ 1644256 w 3989967"/>
                <a:gd name="connsiteY59" fmla="*/ 594118 h 7176516"/>
                <a:gd name="connsiteX60" fmla="*/ 1662827 w 3989967"/>
                <a:gd name="connsiteY60" fmla="*/ 721580 h 7176516"/>
                <a:gd name="connsiteX61" fmla="*/ 1685835 w 3989967"/>
                <a:gd name="connsiteY61" fmla="*/ 764934 h 7176516"/>
                <a:gd name="connsiteX62" fmla="*/ 1697307 w 3989967"/>
                <a:gd name="connsiteY62" fmla="*/ 950772 h 7176516"/>
                <a:gd name="connsiteX63" fmla="*/ 1673412 w 3989967"/>
                <a:gd name="connsiteY63" fmla="*/ 1188837 h 7176516"/>
                <a:gd name="connsiteX64" fmla="*/ 1668088 w 3989967"/>
                <a:gd name="connsiteY64" fmla="*/ 1351667 h 7176516"/>
                <a:gd name="connsiteX65" fmla="*/ 1650531 w 3989967"/>
                <a:gd name="connsiteY65" fmla="*/ 1628649 h 7176516"/>
                <a:gd name="connsiteX66" fmla="*/ 1640326 w 3989967"/>
                <a:gd name="connsiteY66" fmla="*/ 1966732 h 7176516"/>
                <a:gd name="connsiteX67" fmla="*/ 1631453 w 3989967"/>
                <a:gd name="connsiteY67" fmla="*/ 2080884 h 7176516"/>
                <a:gd name="connsiteX68" fmla="*/ 1624354 w 3989967"/>
                <a:gd name="connsiteY68" fmla="*/ 2110991 h 7176516"/>
                <a:gd name="connsiteX69" fmla="*/ 1782177 w 3989967"/>
                <a:gd name="connsiteY69" fmla="*/ 1645509 h 7176516"/>
                <a:gd name="connsiteX70" fmla="*/ 1870659 w 3989967"/>
                <a:gd name="connsiteY70" fmla="*/ 1485341 h 7176516"/>
                <a:gd name="connsiteX71" fmla="*/ 2114872 w 3989967"/>
                <a:gd name="connsiteY71" fmla="*/ 1079122 h 7176516"/>
                <a:gd name="connsiteX72" fmla="*/ 2213115 w 3989967"/>
                <a:gd name="connsiteY72" fmla="*/ 952547 h 7176516"/>
                <a:gd name="connsiteX73" fmla="*/ 2498020 w 3989967"/>
                <a:gd name="connsiteY73" fmla="*/ 668466 h 7176516"/>
                <a:gd name="connsiteX74" fmla="*/ 2613059 w 3989967"/>
                <a:gd name="connsiteY74" fmla="*/ 561413 h 7176516"/>
                <a:gd name="connsiteX75" fmla="*/ 2672322 w 3989967"/>
                <a:gd name="connsiteY75" fmla="*/ 567624 h 7176516"/>
                <a:gd name="connsiteX76" fmla="*/ 2744008 w 3989967"/>
                <a:gd name="connsiteY76" fmla="*/ 754349 h 7176516"/>
                <a:gd name="connsiteX77" fmla="*/ 2749332 w 3989967"/>
                <a:gd name="connsiteY77" fmla="*/ 815387 h 7176516"/>
                <a:gd name="connsiteX78" fmla="*/ 3034237 w 3989967"/>
                <a:gd name="connsiteY78" fmla="*/ 92381 h 7176516"/>
                <a:gd name="connsiteX79" fmla="*/ 3071379 w 3989967"/>
                <a:gd name="connsiteY79" fmla="*/ 2124 h 7176516"/>
                <a:gd name="connsiteX80" fmla="*/ 3081140 w 3989967"/>
                <a:gd name="connsiteY80" fmla="*/ 1237 h 7176516"/>
                <a:gd name="connsiteX81" fmla="*/ 3225399 w 3989967"/>
                <a:gd name="connsiteY81" fmla="*/ 278219 h 7176516"/>
                <a:gd name="connsiteX82" fmla="*/ 3338664 w 3989967"/>
                <a:gd name="connsiteY82" fmla="*/ 361440 h 7176516"/>
                <a:gd name="connsiteX83" fmla="*/ 3789061 w 3989967"/>
                <a:gd name="connsiteY83" fmla="*/ 500375 h 7176516"/>
                <a:gd name="connsiteX84" fmla="*/ 3989033 w 3989967"/>
                <a:gd name="connsiteY84" fmla="*/ 824260 h 7176516"/>
                <a:gd name="connsiteX85" fmla="*/ 3939468 w 3989967"/>
                <a:gd name="connsiteY85" fmla="*/ 1231367 h 7176516"/>
                <a:gd name="connsiteX86" fmla="*/ 3866894 w 3989967"/>
                <a:gd name="connsiteY86" fmla="*/ 1546442 h 7176516"/>
                <a:gd name="connsiteX87" fmla="*/ 3693480 w 3989967"/>
                <a:gd name="connsiteY87" fmla="*/ 2068588 h 7176516"/>
                <a:gd name="connsiteX88" fmla="*/ 3428857 w 3989967"/>
                <a:gd name="connsiteY88" fmla="*/ 2642074 h 7176516"/>
                <a:gd name="connsiteX89" fmla="*/ 3466443 w 3989967"/>
                <a:gd name="connsiteY89" fmla="*/ 3079224 h 7176516"/>
                <a:gd name="connsiteX90" fmla="*/ 3450534 w 3989967"/>
                <a:gd name="connsiteY90" fmla="*/ 3127014 h 7176516"/>
                <a:gd name="connsiteX91" fmla="*/ 3486789 w 3989967"/>
                <a:gd name="connsiteY91" fmla="*/ 3668619 h 7176516"/>
                <a:gd name="connsiteX92" fmla="*/ 3516008 w 3989967"/>
                <a:gd name="connsiteY92" fmla="*/ 4154447 h 7176516"/>
                <a:gd name="connsiteX93" fmla="*/ 3532805 w 3989967"/>
                <a:gd name="connsiteY93" fmla="*/ 4392512 h 7176516"/>
                <a:gd name="connsiteX94" fmla="*/ 3489451 w 3989967"/>
                <a:gd name="connsiteY94" fmla="*/ 4433204 h 7176516"/>
                <a:gd name="connsiteX95" fmla="*/ 3447872 w 3989967"/>
                <a:gd name="connsiteY95" fmla="*/ 4425217 h 7176516"/>
                <a:gd name="connsiteX96" fmla="*/ 3408955 w 3989967"/>
                <a:gd name="connsiteY96" fmla="*/ 4457099 h 7176516"/>
                <a:gd name="connsiteX97" fmla="*/ 3412504 w 3989967"/>
                <a:gd name="connsiteY97" fmla="*/ 4929933 h 7176516"/>
                <a:gd name="connsiteX98" fmla="*/ 3412504 w 3989967"/>
                <a:gd name="connsiteY98" fmla="*/ 4929933 h 7176516"/>
                <a:gd name="connsiteX0" fmla="*/ 3412504 w 3989967"/>
                <a:gd name="connsiteY0" fmla="*/ 4929933 h 7194232"/>
                <a:gd name="connsiteX1" fmla="*/ 3588509 w 3989967"/>
                <a:gd name="connsiteY1" fmla="*/ 7176844 h 7194232"/>
                <a:gd name="connsiteX2" fmla="*/ 158011 w 3989967"/>
                <a:gd name="connsiteY2" fmla="*/ 7176516 h 7194232"/>
                <a:gd name="connsiteX3" fmla="*/ 657135 w 3989967"/>
                <a:gd name="connsiteY3" fmla="*/ 4716651 h 7194232"/>
                <a:gd name="connsiteX4" fmla="*/ 846522 w 3989967"/>
                <a:gd name="connsiteY4" fmla="*/ 4001568 h 7194232"/>
                <a:gd name="connsiteX5" fmla="*/ 847410 w 3989967"/>
                <a:gd name="connsiteY5" fmla="*/ 3998019 h 7194232"/>
                <a:gd name="connsiteX6" fmla="*/ 806718 w 3989967"/>
                <a:gd name="connsiteY6" fmla="*/ 3809519 h 7194232"/>
                <a:gd name="connsiteX7" fmla="*/ 638627 w 3989967"/>
                <a:gd name="connsiteY7" fmla="*/ 3614807 h 7194232"/>
                <a:gd name="connsiteX8" fmla="*/ 640402 w 3989967"/>
                <a:gd name="connsiteY8" fmla="*/ 3575003 h 7194232"/>
                <a:gd name="connsiteX9" fmla="*/ 929744 w 3989967"/>
                <a:gd name="connsiteY9" fmla="*/ 3174995 h 7194232"/>
                <a:gd name="connsiteX10" fmla="*/ 979309 w 3989967"/>
                <a:gd name="connsiteY10" fmla="*/ 3046645 h 7194232"/>
                <a:gd name="connsiteX11" fmla="*/ 768689 w 3989967"/>
                <a:gd name="connsiteY11" fmla="*/ 3108570 h 7194232"/>
                <a:gd name="connsiteX12" fmla="*/ 479347 w 3989967"/>
                <a:gd name="connsiteY12" fmla="*/ 3128029 h 7194232"/>
                <a:gd name="connsiteX13" fmla="*/ 110397 w 3989967"/>
                <a:gd name="connsiteY13" fmla="*/ 3105908 h 7194232"/>
                <a:gd name="connsiteX14" fmla="*/ 20140 w 3989967"/>
                <a:gd name="connsiteY14" fmla="*/ 3095260 h 7194232"/>
                <a:gd name="connsiteX15" fmla="*/ 10379 w 3989967"/>
                <a:gd name="connsiteY15" fmla="*/ 3048357 h 7194232"/>
                <a:gd name="connsiteX16" fmla="*/ 22739 w 3989967"/>
                <a:gd name="connsiteY16" fmla="*/ 3047469 h 7194232"/>
                <a:gd name="connsiteX17" fmla="*/ 206802 w 3989967"/>
                <a:gd name="connsiteY17" fmla="*/ 3084611 h 7194232"/>
                <a:gd name="connsiteX18" fmla="*/ 322729 w 3989967"/>
                <a:gd name="connsiteY18" fmla="*/ 3031497 h 7194232"/>
                <a:gd name="connsiteX19" fmla="*/ 399738 w 3989967"/>
                <a:gd name="connsiteY19" fmla="*/ 2961586 h 7194232"/>
                <a:gd name="connsiteX20" fmla="*/ 832451 w 3989967"/>
                <a:gd name="connsiteY20" fmla="*/ 2922669 h 7194232"/>
                <a:gd name="connsiteX21" fmla="*/ 1281074 w 3989967"/>
                <a:gd name="connsiteY21" fmla="*/ 2880202 h 7194232"/>
                <a:gd name="connsiteX22" fmla="*/ 1408473 w 3989967"/>
                <a:gd name="connsiteY22" fmla="*/ 2873104 h 7194232"/>
                <a:gd name="connsiteX23" fmla="*/ 1502279 w 3989967"/>
                <a:gd name="connsiteY23" fmla="*/ 2889900 h 7194232"/>
                <a:gd name="connsiteX24" fmla="*/ 1492518 w 3989967"/>
                <a:gd name="connsiteY24" fmla="*/ 2923556 h 7194232"/>
                <a:gd name="connsiteX25" fmla="*/ 1308455 w 3989967"/>
                <a:gd name="connsiteY25" fmla="*/ 3578426 h 7194232"/>
                <a:gd name="connsiteX26" fmla="*/ 1903047 w 3989967"/>
                <a:gd name="connsiteY26" fmla="*/ 3658098 h 7194232"/>
                <a:gd name="connsiteX27" fmla="*/ 1960536 w 3989967"/>
                <a:gd name="connsiteY27" fmla="*/ 3605870 h 7194232"/>
                <a:gd name="connsiteX28" fmla="*/ 1984431 w 3989967"/>
                <a:gd name="connsiteY28" fmla="*/ 3362481 h 7194232"/>
                <a:gd name="connsiteX29" fmla="*/ 2018023 w 3989967"/>
                <a:gd name="connsiteY29" fmla="*/ 3024398 h 7194232"/>
                <a:gd name="connsiteX30" fmla="*/ 2033045 w 3989967"/>
                <a:gd name="connsiteY30" fmla="*/ 2871266 h 7194232"/>
                <a:gd name="connsiteX31" fmla="*/ 2004713 w 3989967"/>
                <a:gd name="connsiteY31" fmla="*/ 2838497 h 7194232"/>
                <a:gd name="connsiteX32" fmla="*/ 1743704 w 3989967"/>
                <a:gd name="connsiteY32" fmla="*/ 2849145 h 7194232"/>
                <a:gd name="connsiteX33" fmla="*/ 1679117 w 3989967"/>
                <a:gd name="connsiteY33" fmla="*/ 2846483 h 7194232"/>
                <a:gd name="connsiteX34" fmla="*/ 1670243 w 3989967"/>
                <a:gd name="connsiteY34" fmla="*/ 2751790 h 7194232"/>
                <a:gd name="connsiteX35" fmla="*/ 1638362 w 3989967"/>
                <a:gd name="connsiteY35" fmla="*/ 2695125 h 7194232"/>
                <a:gd name="connsiteX36" fmla="*/ 1461397 w 3989967"/>
                <a:gd name="connsiteY36" fmla="*/ 2606643 h 7194232"/>
                <a:gd name="connsiteX37" fmla="*/ 1426030 w 3989967"/>
                <a:gd name="connsiteY37" fmla="*/ 2551754 h 7194232"/>
                <a:gd name="connsiteX38" fmla="*/ 1480032 w 3989967"/>
                <a:gd name="connsiteY38" fmla="*/ 2219882 h 7194232"/>
                <a:gd name="connsiteX39" fmla="*/ 1421656 w 3989967"/>
                <a:gd name="connsiteY39" fmla="*/ 2155295 h 7194232"/>
                <a:gd name="connsiteX40" fmla="*/ 1343823 w 3989967"/>
                <a:gd name="connsiteY40" fmla="*/ 2164169 h 7194232"/>
                <a:gd name="connsiteX41" fmla="*/ 1307568 w 3989967"/>
                <a:gd name="connsiteY41" fmla="*/ 2177416 h 7194232"/>
                <a:gd name="connsiteX42" fmla="*/ 1271313 w 3989967"/>
                <a:gd name="connsiteY42" fmla="*/ 2195987 h 7194232"/>
                <a:gd name="connsiteX43" fmla="*/ 1067791 w 3989967"/>
                <a:gd name="connsiteY43" fmla="*/ 2194212 h 7194232"/>
                <a:gd name="connsiteX44" fmla="*/ 1041804 w 3989967"/>
                <a:gd name="connsiteY44" fmla="*/ 2173423 h 7194232"/>
                <a:gd name="connsiteX45" fmla="*/ 781935 w 3989967"/>
                <a:gd name="connsiteY45" fmla="*/ 2065673 h 7194232"/>
                <a:gd name="connsiteX46" fmla="*/ 818571 w 3989967"/>
                <a:gd name="connsiteY46" fmla="*/ 1622628 h 7194232"/>
                <a:gd name="connsiteX47" fmla="*/ 874474 w 3989967"/>
                <a:gd name="connsiteY47" fmla="*/ 1242839 h 7194232"/>
                <a:gd name="connsiteX48" fmla="*/ 919603 w 3989967"/>
                <a:gd name="connsiteY48" fmla="*/ 1072910 h 7194232"/>
                <a:gd name="connsiteX49" fmla="*/ 1001873 w 3989967"/>
                <a:gd name="connsiteY49" fmla="*/ 744588 h 7194232"/>
                <a:gd name="connsiteX50" fmla="*/ 1091243 w 3989967"/>
                <a:gd name="connsiteY50" fmla="*/ 501199 h 7194232"/>
                <a:gd name="connsiteX51" fmla="*/ 1404480 w 3989967"/>
                <a:gd name="connsiteY51" fmla="*/ 256922 h 7194232"/>
                <a:gd name="connsiteX52" fmla="*/ 1606227 w 3989967"/>
                <a:gd name="connsiteY52" fmla="*/ 228590 h 7194232"/>
                <a:gd name="connsiteX53" fmla="*/ 1595578 w 3989967"/>
                <a:gd name="connsiteY53" fmla="*/ 254260 h 7194232"/>
                <a:gd name="connsiteX54" fmla="*/ 1515970 w 3989967"/>
                <a:gd name="connsiteY54" fmla="*/ 512671 h 7194232"/>
                <a:gd name="connsiteX55" fmla="*/ 1532766 w 3989967"/>
                <a:gd name="connsiteY55" fmla="*/ 609140 h 7194232"/>
                <a:gd name="connsiteX56" fmla="*/ 1574155 w 3989967"/>
                <a:gd name="connsiteY56" fmla="*/ 626823 h 7194232"/>
                <a:gd name="connsiteX57" fmla="*/ 1615924 w 3989967"/>
                <a:gd name="connsiteY57" fmla="*/ 575547 h 7194232"/>
                <a:gd name="connsiteX58" fmla="*/ 1642481 w 3989967"/>
                <a:gd name="connsiteY58" fmla="*/ 570223 h 7194232"/>
                <a:gd name="connsiteX59" fmla="*/ 1644256 w 3989967"/>
                <a:gd name="connsiteY59" fmla="*/ 594118 h 7194232"/>
                <a:gd name="connsiteX60" fmla="*/ 1662827 w 3989967"/>
                <a:gd name="connsiteY60" fmla="*/ 721580 h 7194232"/>
                <a:gd name="connsiteX61" fmla="*/ 1685835 w 3989967"/>
                <a:gd name="connsiteY61" fmla="*/ 764934 h 7194232"/>
                <a:gd name="connsiteX62" fmla="*/ 1697307 w 3989967"/>
                <a:gd name="connsiteY62" fmla="*/ 950772 h 7194232"/>
                <a:gd name="connsiteX63" fmla="*/ 1673412 w 3989967"/>
                <a:gd name="connsiteY63" fmla="*/ 1188837 h 7194232"/>
                <a:gd name="connsiteX64" fmla="*/ 1668088 w 3989967"/>
                <a:gd name="connsiteY64" fmla="*/ 1351667 h 7194232"/>
                <a:gd name="connsiteX65" fmla="*/ 1650531 w 3989967"/>
                <a:gd name="connsiteY65" fmla="*/ 1628649 h 7194232"/>
                <a:gd name="connsiteX66" fmla="*/ 1640326 w 3989967"/>
                <a:gd name="connsiteY66" fmla="*/ 1966732 h 7194232"/>
                <a:gd name="connsiteX67" fmla="*/ 1631453 w 3989967"/>
                <a:gd name="connsiteY67" fmla="*/ 2080884 h 7194232"/>
                <a:gd name="connsiteX68" fmla="*/ 1624354 w 3989967"/>
                <a:gd name="connsiteY68" fmla="*/ 2110991 h 7194232"/>
                <a:gd name="connsiteX69" fmla="*/ 1782177 w 3989967"/>
                <a:gd name="connsiteY69" fmla="*/ 1645509 h 7194232"/>
                <a:gd name="connsiteX70" fmla="*/ 1870659 w 3989967"/>
                <a:gd name="connsiteY70" fmla="*/ 1485341 h 7194232"/>
                <a:gd name="connsiteX71" fmla="*/ 2114872 w 3989967"/>
                <a:gd name="connsiteY71" fmla="*/ 1079122 h 7194232"/>
                <a:gd name="connsiteX72" fmla="*/ 2213115 w 3989967"/>
                <a:gd name="connsiteY72" fmla="*/ 952547 h 7194232"/>
                <a:gd name="connsiteX73" fmla="*/ 2498020 w 3989967"/>
                <a:gd name="connsiteY73" fmla="*/ 668466 h 7194232"/>
                <a:gd name="connsiteX74" fmla="*/ 2613059 w 3989967"/>
                <a:gd name="connsiteY74" fmla="*/ 561413 h 7194232"/>
                <a:gd name="connsiteX75" fmla="*/ 2672322 w 3989967"/>
                <a:gd name="connsiteY75" fmla="*/ 567624 h 7194232"/>
                <a:gd name="connsiteX76" fmla="*/ 2744008 w 3989967"/>
                <a:gd name="connsiteY76" fmla="*/ 754349 h 7194232"/>
                <a:gd name="connsiteX77" fmla="*/ 2749332 w 3989967"/>
                <a:gd name="connsiteY77" fmla="*/ 815387 h 7194232"/>
                <a:gd name="connsiteX78" fmla="*/ 3034237 w 3989967"/>
                <a:gd name="connsiteY78" fmla="*/ 92381 h 7194232"/>
                <a:gd name="connsiteX79" fmla="*/ 3071379 w 3989967"/>
                <a:gd name="connsiteY79" fmla="*/ 2124 h 7194232"/>
                <a:gd name="connsiteX80" fmla="*/ 3081140 w 3989967"/>
                <a:gd name="connsiteY80" fmla="*/ 1237 h 7194232"/>
                <a:gd name="connsiteX81" fmla="*/ 3225399 w 3989967"/>
                <a:gd name="connsiteY81" fmla="*/ 278219 h 7194232"/>
                <a:gd name="connsiteX82" fmla="*/ 3338664 w 3989967"/>
                <a:gd name="connsiteY82" fmla="*/ 361440 h 7194232"/>
                <a:gd name="connsiteX83" fmla="*/ 3789061 w 3989967"/>
                <a:gd name="connsiteY83" fmla="*/ 500375 h 7194232"/>
                <a:gd name="connsiteX84" fmla="*/ 3989033 w 3989967"/>
                <a:gd name="connsiteY84" fmla="*/ 824260 h 7194232"/>
                <a:gd name="connsiteX85" fmla="*/ 3939468 w 3989967"/>
                <a:gd name="connsiteY85" fmla="*/ 1231367 h 7194232"/>
                <a:gd name="connsiteX86" fmla="*/ 3866894 w 3989967"/>
                <a:gd name="connsiteY86" fmla="*/ 1546442 h 7194232"/>
                <a:gd name="connsiteX87" fmla="*/ 3693480 w 3989967"/>
                <a:gd name="connsiteY87" fmla="*/ 2068588 h 7194232"/>
                <a:gd name="connsiteX88" fmla="*/ 3428857 w 3989967"/>
                <a:gd name="connsiteY88" fmla="*/ 2642074 h 7194232"/>
                <a:gd name="connsiteX89" fmla="*/ 3466443 w 3989967"/>
                <a:gd name="connsiteY89" fmla="*/ 3079224 h 7194232"/>
                <a:gd name="connsiteX90" fmla="*/ 3450534 w 3989967"/>
                <a:gd name="connsiteY90" fmla="*/ 3127014 h 7194232"/>
                <a:gd name="connsiteX91" fmla="*/ 3486789 w 3989967"/>
                <a:gd name="connsiteY91" fmla="*/ 3668619 h 7194232"/>
                <a:gd name="connsiteX92" fmla="*/ 3516008 w 3989967"/>
                <a:gd name="connsiteY92" fmla="*/ 4154447 h 7194232"/>
                <a:gd name="connsiteX93" fmla="*/ 3532805 w 3989967"/>
                <a:gd name="connsiteY93" fmla="*/ 4392512 h 7194232"/>
                <a:gd name="connsiteX94" fmla="*/ 3489451 w 3989967"/>
                <a:gd name="connsiteY94" fmla="*/ 4433204 h 7194232"/>
                <a:gd name="connsiteX95" fmla="*/ 3447872 w 3989967"/>
                <a:gd name="connsiteY95" fmla="*/ 4425217 h 7194232"/>
                <a:gd name="connsiteX96" fmla="*/ 3408955 w 3989967"/>
                <a:gd name="connsiteY96" fmla="*/ 4457099 h 7194232"/>
                <a:gd name="connsiteX97" fmla="*/ 3412504 w 3989967"/>
                <a:gd name="connsiteY97" fmla="*/ 4929933 h 7194232"/>
                <a:gd name="connsiteX98" fmla="*/ 3412504 w 3989967"/>
                <a:gd name="connsiteY98" fmla="*/ 4929933 h 71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989967" h="7194232">
                  <a:moveTo>
                    <a:pt x="3412504" y="4929933"/>
                  </a:moveTo>
                  <a:cubicBezTo>
                    <a:pt x="3398370" y="4929933"/>
                    <a:pt x="3595613" y="6346149"/>
                    <a:pt x="3588509" y="7176844"/>
                  </a:cubicBezTo>
                  <a:cubicBezTo>
                    <a:pt x="2643425" y="7216693"/>
                    <a:pt x="1069955" y="7175427"/>
                    <a:pt x="158011" y="7176516"/>
                  </a:cubicBezTo>
                  <a:cubicBezTo>
                    <a:pt x="169484" y="7104831"/>
                    <a:pt x="640339" y="4787449"/>
                    <a:pt x="657135" y="4716651"/>
                  </a:cubicBezTo>
                  <a:cubicBezTo>
                    <a:pt x="712024" y="4475924"/>
                    <a:pt x="776611" y="4237858"/>
                    <a:pt x="846522" y="4001568"/>
                  </a:cubicBezTo>
                  <a:cubicBezTo>
                    <a:pt x="846522" y="4000681"/>
                    <a:pt x="846522" y="3999793"/>
                    <a:pt x="847410" y="3998019"/>
                  </a:cubicBezTo>
                  <a:cubicBezTo>
                    <a:pt x="888989" y="3923671"/>
                    <a:pt x="864206" y="3867070"/>
                    <a:pt x="806718" y="3809519"/>
                  </a:cubicBezTo>
                  <a:cubicBezTo>
                    <a:pt x="745681" y="3749368"/>
                    <a:pt x="695228" y="3678570"/>
                    <a:pt x="638627" y="3614807"/>
                  </a:cubicBezTo>
                  <a:cubicBezTo>
                    <a:pt x="623606" y="3598011"/>
                    <a:pt x="626268" y="3590025"/>
                    <a:pt x="640402" y="3575003"/>
                  </a:cubicBezTo>
                  <a:cubicBezTo>
                    <a:pt x="754554" y="3453752"/>
                    <a:pt x="856283" y="3324578"/>
                    <a:pt x="929744" y="3174995"/>
                  </a:cubicBezTo>
                  <a:cubicBezTo>
                    <a:pt x="949202" y="3135191"/>
                    <a:pt x="967773" y="3095323"/>
                    <a:pt x="979309" y="3046645"/>
                  </a:cubicBezTo>
                  <a:cubicBezTo>
                    <a:pt x="907623" y="3075865"/>
                    <a:pt x="839487" y="3097098"/>
                    <a:pt x="768689" y="3108570"/>
                  </a:cubicBezTo>
                  <a:cubicBezTo>
                    <a:pt x="673108" y="3123592"/>
                    <a:pt x="576703" y="3128916"/>
                    <a:pt x="479347" y="3128029"/>
                  </a:cubicBezTo>
                  <a:cubicBezTo>
                    <a:pt x="356385" y="3127141"/>
                    <a:pt x="233359" y="3119155"/>
                    <a:pt x="110397" y="3105908"/>
                  </a:cubicBezTo>
                  <a:cubicBezTo>
                    <a:pt x="80290" y="3102359"/>
                    <a:pt x="49359" y="3099696"/>
                    <a:pt x="20140" y="3095260"/>
                  </a:cubicBezTo>
                  <a:cubicBezTo>
                    <a:pt x="-9967" y="3090823"/>
                    <a:pt x="-206" y="3066928"/>
                    <a:pt x="10379" y="3048357"/>
                  </a:cubicBezTo>
                  <a:cubicBezTo>
                    <a:pt x="14816" y="3045695"/>
                    <a:pt x="19252" y="3045695"/>
                    <a:pt x="22739" y="3047469"/>
                  </a:cubicBezTo>
                  <a:cubicBezTo>
                    <a:pt x="81114" y="3076689"/>
                    <a:pt x="143989" y="3082837"/>
                    <a:pt x="206802" y="3084611"/>
                  </a:cubicBezTo>
                  <a:cubicBezTo>
                    <a:pt x="252817" y="3085499"/>
                    <a:pt x="299721" y="3083724"/>
                    <a:pt x="322729" y="3031497"/>
                  </a:cubicBezTo>
                  <a:cubicBezTo>
                    <a:pt x="335088" y="2969572"/>
                    <a:pt x="334201" y="2968685"/>
                    <a:pt x="399738" y="2961586"/>
                  </a:cubicBezTo>
                  <a:cubicBezTo>
                    <a:pt x="543997" y="2946564"/>
                    <a:pt x="688193" y="2936803"/>
                    <a:pt x="832451" y="2922669"/>
                  </a:cubicBezTo>
                  <a:lnTo>
                    <a:pt x="1281074" y="2880202"/>
                  </a:lnTo>
                  <a:cubicBezTo>
                    <a:pt x="1323540" y="2875766"/>
                    <a:pt x="1366007" y="2879315"/>
                    <a:pt x="1408473" y="2873104"/>
                  </a:cubicBezTo>
                  <a:cubicBezTo>
                    <a:pt x="1421720" y="2871329"/>
                    <a:pt x="1496955" y="2873991"/>
                    <a:pt x="1502279" y="2889900"/>
                  </a:cubicBezTo>
                  <a:cubicBezTo>
                    <a:pt x="1504054" y="2902260"/>
                    <a:pt x="1498730" y="2913795"/>
                    <a:pt x="1492518" y="2923556"/>
                  </a:cubicBezTo>
                  <a:cubicBezTo>
                    <a:pt x="1445615" y="3003228"/>
                    <a:pt x="1186380" y="3562516"/>
                    <a:pt x="1308455" y="3578426"/>
                  </a:cubicBezTo>
                  <a:cubicBezTo>
                    <a:pt x="1432305" y="3594335"/>
                    <a:pt x="1778310" y="3657210"/>
                    <a:pt x="1903047" y="3658098"/>
                  </a:cubicBezTo>
                  <a:cubicBezTo>
                    <a:pt x="1954387" y="3658098"/>
                    <a:pt x="1956162" y="3658098"/>
                    <a:pt x="1960536" y="3605870"/>
                  </a:cubicBezTo>
                  <a:cubicBezTo>
                    <a:pt x="1967634" y="3524423"/>
                    <a:pt x="1976444" y="3443040"/>
                    <a:pt x="1984431" y="3362481"/>
                  </a:cubicBezTo>
                  <a:cubicBezTo>
                    <a:pt x="1995903" y="3250104"/>
                    <a:pt x="2004777" y="3136839"/>
                    <a:pt x="2018023" y="3024398"/>
                  </a:cubicBezTo>
                  <a:cubicBezTo>
                    <a:pt x="2024235" y="2973946"/>
                    <a:pt x="2026010" y="2922605"/>
                    <a:pt x="2033045" y="2871266"/>
                  </a:cubicBezTo>
                  <a:cubicBezTo>
                    <a:pt x="2035707" y="2850033"/>
                    <a:pt x="2027721" y="2839384"/>
                    <a:pt x="2004713" y="2838497"/>
                  </a:cubicBezTo>
                  <a:cubicBezTo>
                    <a:pt x="1917118" y="2836722"/>
                    <a:pt x="1830411" y="2844708"/>
                    <a:pt x="1743704" y="2849145"/>
                  </a:cubicBezTo>
                  <a:cubicBezTo>
                    <a:pt x="1721583" y="2850033"/>
                    <a:pt x="1700350" y="2855356"/>
                    <a:pt x="1679117" y="2846483"/>
                  </a:cubicBezTo>
                  <a:cubicBezTo>
                    <a:pt x="1659658" y="2816376"/>
                    <a:pt x="1667644" y="2783671"/>
                    <a:pt x="1670243" y="2751790"/>
                  </a:cubicBezTo>
                  <a:cubicBezTo>
                    <a:pt x="1672905" y="2722570"/>
                    <a:pt x="1662257" y="2707548"/>
                    <a:pt x="1638362" y="2695125"/>
                  </a:cubicBezTo>
                  <a:lnTo>
                    <a:pt x="1461397" y="2606643"/>
                  </a:lnTo>
                  <a:cubicBezTo>
                    <a:pt x="1437502" y="2595107"/>
                    <a:pt x="1423368" y="2579198"/>
                    <a:pt x="1426030" y="2551754"/>
                  </a:cubicBezTo>
                  <a:cubicBezTo>
                    <a:pt x="1441052" y="2440264"/>
                    <a:pt x="1460510" y="2330485"/>
                    <a:pt x="1480032" y="2219882"/>
                  </a:cubicBezTo>
                  <a:cubicBezTo>
                    <a:pt x="1493279" y="2145535"/>
                    <a:pt x="1495941" y="2146422"/>
                    <a:pt x="1421656" y="2155295"/>
                  </a:cubicBezTo>
                  <a:cubicBezTo>
                    <a:pt x="1395986" y="2158845"/>
                    <a:pt x="1369429" y="2161507"/>
                    <a:pt x="1343823" y="2164169"/>
                  </a:cubicBezTo>
                  <a:cubicBezTo>
                    <a:pt x="1330576" y="2165056"/>
                    <a:pt x="1318153" y="2168606"/>
                    <a:pt x="1307568" y="2177416"/>
                  </a:cubicBezTo>
                  <a:cubicBezTo>
                    <a:pt x="1297807" y="2188064"/>
                    <a:pt x="1286335" y="2195987"/>
                    <a:pt x="1271313" y="2195987"/>
                  </a:cubicBezTo>
                  <a:cubicBezTo>
                    <a:pt x="1203177" y="2196874"/>
                    <a:pt x="1135927" y="2200424"/>
                    <a:pt x="1067791" y="2194212"/>
                  </a:cubicBezTo>
                  <a:cubicBezTo>
                    <a:pt x="1056319" y="2188888"/>
                    <a:pt x="1039142" y="2188445"/>
                    <a:pt x="1041804" y="2173423"/>
                  </a:cubicBezTo>
                  <a:cubicBezTo>
                    <a:pt x="915039" y="2072011"/>
                    <a:pt x="921377" y="2046658"/>
                    <a:pt x="781935" y="2065673"/>
                  </a:cubicBezTo>
                  <a:cubicBezTo>
                    <a:pt x="799619" y="1947971"/>
                    <a:pt x="776992" y="1732343"/>
                    <a:pt x="818571" y="1622628"/>
                  </a:cubicBezTo>
                  <a:cubicBezTo>
                    <a:pt x="861037" y="1511138"/>
                    <a:pt x="834670" y="1355217"/>
                    <a:pt x="874474" y="1242839"/>
                  </a:cubicBezTo>
                  <a:cubicBezTo>
                    <a:pt x="893933" y="1187950"/>
                    <a:pt x="905468" y="1129574"/>
                    <a:pt x="919603" y="1072910"/>
                  </a:cubicBezTo>
                  <a:cubicBezTo>
                    <a:pt x="947047" y="964082"/>
                    <a:pt x="976203" y="854304"/>
                    <a:pt x="1001873" y="744588"/>
                  </a:cubicBezTo>
                  <a:cubicBezTo>
                    <a:pt x="1022219" y="659656"/>
                    <a:pt x="1052326" y="579096"/>
                    <a:pt x="1091243" y="501199"/>
                  </a:cubicBezTo>
                  <a:cubicBezTo>
                    <a:pt x="1156717" y="367588"/>
                    <a:pt x="1266432" y="295015"/>
                    <a:pt x="1404480" y="256922"/>
                  </a:cubicBezTo>
                  <a:cubicBezTo>
                    <a:pt x="1469954" y="239239"/>
                    <a:pt x="1537203" y="225041"/>
                    <a:pt x="1606227" y="228590"/>
                  </a:cubicBezTo>
                  <a:cubicBezTo>
                    <a:pt x="1609776" y="240126"/>
                    <a:pt x="1602677" y="248049"/>
                    <a:pt x="1595578" y="254260"/>
                  </a:cubicBezTo>
                  <a:cubicBezTo>
                    <a:pt x="1515970" y="324171"/>
                    <a:pt x="1497335" y="412654"/>
                    <a:pt x="1515970" y="512671"/>
                  </a:cubicBezTo>
                  <a:cubicBezTo>
                    <a:pt x="1522181" y="544553"/>
                    <a:pt x="1527442" y="577258"/>
                    <a:pt x="1532766" y="609140"/>
                  </a:cubicBezTo>
                  <a:cubicBezTo>
                    <a:pt x="1536316" y="628598"/>
                    <a:pt x="1559957" y="637408"/>
                    <a:pt x="1574155" y="626823"/>
                  </a:cubicBezTo>
                  <a:cubicBezTo>
                    <a:pt x="1592726" y="611802"/>
                    <a:pt x="1596466" y="589681"/>
                    <a:pt x="1615924" y="575547"/>
                  </a:cubicBezTo>
                  <a:cubicBezTo>
                    <a:pt x="1623910" y="570223"/>
                    <a:pt x="1632720" y="562300"/>
                    <a:pt x="1642481" y="570223"/>
                  </a:cubicBezTo>
                  <a:cubicBezTo>
                    <a:pt x="1650468" y="576434"/>
                    <a:pt x="1646918" y="587019"/>
                    <a:pt x="1644256" y="594118"/>
                  </a:cubicBezTo>
                  <a:cubicBezTo>
                    <a:pt x="1624798" y="640134"/>
                    <a:pt x="1638045" y="681713"/>
                    <a:pt x="1662827" y="721580"/>
                  </a:cubicBezTo>
                  <a:cubicBezTo>
                    <a:pt x="1671701" y="735715"/>
                    <a:pt x="1676962" y="750800"/>
                    <a:pt x="1685835" y="764934"/>
                  </a:cubicBezTo>
                  <a:cubicBezTo>
                    <a:pt x="1724752" y="825084"/>
                    <a:pt x="1728302" y="884410"/>
                    <a:pt x="1697307" y="950772"/>
                  </a:cubicBezTo>
                  <a:cubicBezTo>
                    <a:pt x="1661940" y="1026007"/>
                    <a:pt x="1663715" y="1108278"/>
                    <a:pt x="1673412" y="1188837"/>
                  </a:cubicBezTo>
                  <a:cubicBezTo>
                    <a:pt x="1680511" y="1243727"/>
                    <a:pt x="1672525" y="1297665"/>
                    <a:pt x="1668088" y="1351667"/>
                  </a:cubicBezTo>
                  <a:cubicBezTo>
                    <a:pt x="1660989" y="1443699"/>
                    <a:pt x="1660292" y="1536618"/>
                    <a:pt x="1650531" y="1628649"/>
                  </a:cubicBezTo>
                  <a:cubicBezTo>
                    <a:pt x="1639059" y="1741027"/>
                    <a:pt x="1654524" y="1854291"/>
                    <a:pt x="1640326" y="1966732"/>
                  </a:cubicBezTo>
                  <a:cubicBezTo>
                    <a:pt x="1635890" y="2004762"/>
                    <a:pt x="1637664" y="2042855"/>
                    <a:pt x="1631453" y="2080884"/>
                  </a:cubicBezTo>
                  <a:cubicBezTo>
                    <a:pt x="1629678" y="2090645"/>
                    <a:pt x="1631453" y="2101230"/>
                    <a:pt x="1624354" y="2110991"/>
                  </a:cubicBezTo>
                  <a:cubicBezTo>
                    <a:pt x="1683617" y="1954373"/>
                    <a:pt x="1718477" y="1799466"/>
                    <a:pt x="1782177" y="1645509"/>
                  </a:cubicBezTo>
                  <a:cubicBezTo>
                    <a:pt x="1805185" y="1588845"/>
                    <a:pt x="1840552" y="1538456"/>
                    <a:pt x="1870659" y="1485341"/>
                  </a:cubicBezTo>
                  <a:cubicBezTo>
                    <a:pt x="1950267" y="1349069"/>
                    <a:pt x="2029052" y="1211021"/>
                    <a:pt x="2114872" y="1079122"/>
                  </a:cubicBezTo>
                  <a:cubicBezTo>
                    <a:pt x="2144091" y="1033993"/>
                    <a:pt x="2176797" y="992414"/>
                    <a:pt x="2213115" y="952547"/>
                  </a:cubicBezTo>
                  <a:cubicBezTo>
                    <a:pt x="2303372" y="853416"/>
                    <a:pt x="2402503" y="763159"/>
                    <a:pt x="2498020" y="668466"/>
                  </a:cubicBezTo>
                  <a:cubicBezTo>
                    <a:pt x="2535162" y="631324"/>
                    <a:pt x="2575854" y="598555"/>
                    <a:pt x="2613059" y="561413"/>
                  </a:cubicBezTo>
                  <a:cubicBezTo>
                    <a:pt x="2636067" y="538405"/>
                    <a:pt x="2651976" y="541067"/>
                    <a:pt x="2672322" y="567624"/>
                  </a:cubicBezTo>
                  <a:cubicBezTo>
                    <a:pt x="2713901" y="623401"/>
                    <a:pt x="2736909" y="686213"/>
                    <a:pt x="2744008" y="754349"/>
                  </a:cubicBezTo>
                  <a:cubicBezTo>
                    <a:pt x="2745783" y="774695"/>
                    <a:pt x="2751994" y="795041"/>
                    <a:pt x="2749332" y="815387"/>
                  </a:cubicBezTo>
                  <a:lnTo>
                    <a:pt x="3034237" y="92381"/>
                  </a:lnTo>
                  <a:cubicBezTo>
                    <a:pt x="3045709" y="62274"/>
                    <a:pt x="3050146" y="28681"/>
                    <a:pt x="3071379" y="2124"/>
                  </a:cubicBezTo>
                  <a:cubicBezTo>
                    <a:pt x="3074041" y="-538"/>
                    <a:pt x="3077591" y="-538"/>
                    <a:pt x="3081140" y="1237"/>
                  </a:cubicBezTo>
                  <a:cubicBezTo>
                    <a:pt x="3134255" y="90606"/>
                    <a:pt x="3181158" y="183525"/>
                    <a:pt x="3225399" y="278219"/>
                  </a:cubicBezTo>
                  <a:cubicBezTo>
                    <a:pt x="3250182" y="330446"/>
                    <a:pt x="3283774" y="350792"/>
                    <a:pt x="3338664" y="361440"/>
                  </a:cubicBezTo>
                  <a:cubicBezTo>
                    <a:pt x="3493508" y="391547"/>
                    <a:pt x="3647464" y="426915"/>
                    <a:pt x="3789061" y="500375"/>
                  </a:cubicBezTo>
                  <a:cubicBezTo>
                    <a:pt x="3920897" y="568511"/>
                    <a:pt x="3981934" y="679114"/>
                    <a:pt x="3989033" y="824260"/>
                  </a:cubicBezTo>
                  <a:cubicBezTo>
                    <a:pt x="3995244" y="963195"/>
                    <a:pt x="3969574" y="1097693"/>
                    <a:pt x="3939468" y="1231367"/>
                  </a:cubicBezTo>
                  <a:cubicBezTo>
                    <a:pt x="3915572" y="1336709"/>
                    <a:pt x="3894339" y="1441987"/>
                    <a:pt x="3866894" y="1546442"/>
                  </a:cubicBezTo>
                  <a:cubicBezTo>
                    <a:pt x="3820879" y="1724357"/>
                    <a:pt x="3766053" y="1898659"/>
                    <a:pt x="3693480" y="2068588"/>
                  </a:cubicBezTo>
                  <a:cubicBezTo>
                    <a:pt x="3604997" y="2274772"/>
                    <a:pt x="3557207" y="2459722"/>
                    <a:pt x="3428857" y="2642074"/>
                  </a:cubicBezTo>
                  <a:cubicBezTo>
                    <a:pt x="3323579" y="2791657"/>
                    <a:pt x="3580595" y="2936803"/>
                    <a:pt x="3466443" y="3079224"/>
                  </a:cubicBezTo>
                  <a:cubicBezTo>
                    <a:pt x="3454971" y="3093358"/>
                    <a:pt x="3449647" y="3108443"/>
                    <a:pt x="3450534" y="3127014"/>
                  </a:cubicBezTo>
                  <a:cubicBezTo>
                    <a:pt x="3462894" y="3307528"/>
                    <a:pt x="3475317" y="3488105"/>
                    <a:pt x="3486789" y="3668619"/>
                  </a:cubicBezTo>
                  <a:cubicBezTo>
                    <a:pt x="3497437" y="3830561"/>
                    <a:pt x="3506248" y="3992504"/>
                    <a:pt x="3516008" y="4154447"/>
                  </a:cubicBezTo>
                  <a:cubicBezTo>
                    <a:pt x="3521333" y="4234119"/>
                    <a:pt x="3526657" y="4312840"/>
                    <a:pt x="3532805" y="4392512"/>
                  </a:cubicBezTo>
                  <a:cubicBezTo>
                    <a:pt x="3536354" y="4435866"/>
                    <a:pt x="3534579" y="4439415"/>
                    <a:pt x="3489451" y="4433204"/>
                  </a:cubicBezTo>
                  <a:cubicBezTo>
                    <a:pt x="3475317" y="4431429"/>
                    <a:pt x="3462006" y="4426992"/>
                    <a:pt x="3447872" y="4425217"/>
                  </a:cubicBezTo>
                  <a:cubicBezTo>
                    <a:pt x="3409842" y="4419006"/>
                    <a:pt x="3408068" y="4419893"/>
                    <a:pt x="3408955" y="4457099"/>
                  </a:cubicBezTo>
                  <a:cubicBezTo>
                    <a:pt x="3416941" y="4613971"/>
                    <a:pt x="3416054" y="4771540"/>
                    <a:pt x="3412504" y="4929933"/>
                  </a:cubicBezTo>
                  <a:lnTo>
                    <a:pt x="3412504" y="4929933"/>
                  </a:lnTo>
                  <a:close/>
                </a:path>
              </a:pathLst>
            </a:custGeom>
            <a:solidFill>
              <a:srgbClr val="000000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C02C467-B618-418A-96AA-60523F76B49B}"/>
                </a:ext>
              </a:extLst>
            </p:cNvPr>
            <p:cNvSpPr/>
            <p:nvPr/>
          </p:nvSpPr>
          <p:spPr>
            <a:xfrm>
              <a:off x="3433935" y="2034815"/>
              <a:ext cx="3031922" cy="2892296"/>
            </a:xfrm>
            <a:custGeom>
              <a:avLst/>
              <a:gdLst>
                <a:gd name="connsiteX0" fmla="*/ 1009 w 3031922"/>
                <a:gd name="connsiteY0" fmla="*/ 32346 h 2892296"/>
                <a:gd name="connsiteX1" fmla="*/ 24904 w 3031922"/>
                <a:gd name="connsiteY1" fmla="*/ 464 h 2892296"/>
                <a:gd name="connsiteX2" fmla="*/ 1156284 w 3031922"/>
                <a:gd name="connsiteY2" fmla="*/ 394261 h 2892296"/>
                <a:gd name="connsiteX3" fmla="*/ 1173967 w 3031922"/>
                <a:gd name="connsiteY3" fmla="*/ 417268 h 2892296"/>
                <a:gd name="connsiteX4" fmla="*/ 1456400 w 3031922"/>
                <a:gd name="connsiteY4" fmla="*/ 1987953 h 2892296"/>
                <a:gd name="connsiteX5" fmla="*/ 2222189 w 3031922"/>
                <a:gd name="connsiteY5" fmla="*/ 1951699 h 2892296"/>
                <a:gd name="connsiteX6" fmla="*/ 2294762 w 3031922"/>
                <a:gd name="connsiteY6" fmla="*/ 1979143 h 2892296"/>
                <a:gd name="connsiteX7" fmla="*/ 3010099 w 3031922"/>
                <a:gd name="connsiteY7" fmla="*/ 2587046 h 2892296"/>
                <a:gd name="connsiteX8" fmla="*/ 3031332 w 3031922"/>
                <a:gd name="connsiteY8" fmla="*/ 2627738 h 2892296"/>
                <a:gd name="connsiteX9" fmla="*/ 3027782 w 3031922"/>
                <a:gd name="connsiteY9" fmla="*/ 2732129 h 2892296"/>
                <a:gd name="connsiteX10" fmla="*/ 1510402 w 3031922"/>
                <a:gd name="connsiteY10" fmla="*/ 2892297 h 2892296"/>
                <a:gd name="connsiteX11" fmla="*/ 1424519 w 3031922"/>
                <a:gd name="connsiteY11" fmla="*/ 2866627 h 2892296"/>
                <a:gd name="connsiteX12" fmla="*/ 444497 w 3031922"/>
                <a:gd name="connsiteY12" fmla="*/ 2244526 h 2892296"/>
                <a:gd name="connsiteX13" fmla="*/ 417052 w 3031922"/>
                <a:gd name="connsiteY13" fmla="*/ 2204722 h 2892296"/>
                <a:gd name="connsiteX14" fmla="*/ 1009 w 3031922"/>
                <a:gd name="connsiteY14" fmla="*/ 32346 h 2892296"/>
                <a:gd name="connsiteX15" fmla="*/ 1009 w 3031922"/>
                <a:gd name="connsiteY15" fmla="*/ 32346 h 28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922" h="2892296">
                  <a:moveTo>
                    <a:pt x="1009" y="32346"/>
                  </a:moveTo>
                  <a:cubicBezTo>
                    <a:pt x="-2541" y="13775"/>
                    <a:pt x="2783" y="5789"/>
                    <a:pt x="24904" y="464"/>
                  </a:cubicBezTo>
                  <a:cubicBezTo>
                    <a:pt x="89554" y="-15445"/>
                    <a:pt x="1101394" y="382725"/>
                    <a:pt x="1156284" y="394261"/>
                  </a:cubicBezTo>
                  <a:cubicBezTo>
                    <a:pt x="1170418" y="396923"/>
                    <a:pt x="1172193" y="405733"/>
                    <a:pt x="1173967" y="417268"/>
                  </a:cubicBezTo>
                  <a:cubicBezTo>
                    <a:pt x="1179292" y="444713"/>
                    <a:pt x="1439541" y="1979967"/>
                    <a:pt x="1456400" y="1987953"/>
                  </a:cubicBezTo>
                  <a:cubicBezTo>
                    <a:pt x="1472309" y="1995940"/>
                    <a:pt x="2146067" y="1956072"/>
                    <a:pt x="2222189" y="1951699"/>
                  </a:cubicBezTo>
                  <a:cubicBezTo>
                    <a:pt x="2251409" y="1949924"/>
                    <a:pt x="2273529" y="1957910"/>
                    <a:pt x="2294762" y="1979143"/>
                  </a:cubicBezTo>
                  <a:cubicBezTo>
                    <a:pt x="2324869" y="2010137"/>
                    <a:pt x="2944561" y="2555228"/>
                    <a:pt x="3010099" y="2587046"/>
                  </a:cubicBezTo>
                  <a:cubicBezTo>
                    <a:pt x="3027782" y="2595919"/>
                    <a:pt x="3033994" y="2607392"/>
                    <a:pt x="3031332" y="2627738"/>
                  </a:cubicBezTo>
                  <a:cubicBezTo>
                    <a:pt x="3026895" y="2662281"/>
                    <a:pt x="3028670" y="2696761"/>
                    <a:pt x="3027782" y="2732129"/>
                  </a:cubicBezTo>
                  <a:cubicBezTo>
                    <a:pt x="3033107" y="2760461"/>
                    <a:pt x="1543171" y="2892297"/>
                    <a:pt x="1510402" y="2892297"/>
                  </a:cubicBezTo>
                  <a:cubicBezTo>
                    <a:pt x="1478521" y="2892297"/>
                    <a:pt x="1450189" y="2886085"/>
                    <a:pt x="1424519" y="2866627"/>
                  </a:cubicBezTo>
                  <a:cubicBezTo>
                    <a:pt x="1398849" y="2848056"/>
                    <a:pt x="501161" y="2284394"/>
                    <a:pt x="444497" y="2244526"/>
                  </a:cubicBezTo>
                  <a:cubicBezTo>
                    <a:pt x="428588" y="2233054"/>
                    <a:pt x="417940" y="2217969"/>
                    <a:pt x="417052" y="2204722"/>
                  </a:cubicBezTo>
                  <a:cubicBezTo>
                    <a:pt x="410904" y="2149896"/>
                    <a:pt x="6333" y="62453"/>
                    <a:pt x="1009" y="32346"/>
                  </a:cubicBezTo>
                  <a:lnTo>
                    <a:pt x="1009" y="32346"/>
                  </a:lnTo>
                  <a:close/>
                </a:path>
              </a:pathLst>
            </a:custGeom>
            <a:solidFill>
              <a:srgbClr val="6D5D5D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3D4E4EC-57B4-4DF1-A1F7-DB8AB96AEB4C}"/>
                </a:ext>
              </a:extLst>
            </p:cNvPr>
            <p:cNvSpPr/>
            <p:nvPr/>
          </p:nvSpPr>
          <p:spPr>
            <a:xfrm>
              <a:off x="6694267" y="400159"/>
              <a:ext cx="1430381" cy="2346337"/>
            </a:xfrm>
            <a:custGeom>
              <a:avLst/>
              <a:gdLst>
                <a:gd name="connsiteX0" fmla="*/ 1160727 w 1430381"/>
                <a:gd name="connsiteY0" fmla="*/ 1527242 h 2346337"/>
                <a:gd name="connsiteX1" fmla="*/ 1158952 w 1430381"/>
                <a:gd name="connsiteY1" fmla="*/ 1527242 h 2346337"/>
                <a:gd name="connsiteX2" fmla="*/ 59073 w 1430381"/>
                <a:gd name="connsiteY2" fmla="*/ 2331188 h 2346337"/>
                <a:gd name="connsiteX3" fmla="*/ 5959 w 1430381"/>
                <a:gd name="connsiteY3" fmla="*/ 2309067 h 2346337"/>
                <a:gd name="connsiteX4" fmla="*/ 30741 w 1430381"/>
                <a:gd name="connsiteY4" fmla="*/ 2160308 h 2346337"/>
                <a:gd name="connsiteX5" fmla="*/ 90955 w 1430381"/>
                <a:gd name="connsiteY5" fmla="*/ 1966421 h 2346337"/>
                <a:gd name="connsiteX6" fmla="*/ 175951 w 1430381"/>
                <a:gd name="connsiteY6" fmla="*/ 1755673 h 2346337"/>
                <a:gd name="connsiteX7" fmla="*/ 234516 w 1430381"/>
                <a:gd name="connsiteY7" fmla="*/ 1472036 h 2346337"/>
                <a:gd name="connsiteX8" fmla="*/ 293842 w 1430381"/>
                <a:gd name="connsiteY8" fmla="*/ 1298494 h 2346337"/>
                <a:gd name="connsiteX9" fmla="*/ 272609 w 1430381"/>
                <a:gd name="connsiteY9" fmla="*/ 1225921 h 2346337"/>
                <a:gd name="connsiteX10" fmla="*/ 234516 w 1430381"/>
                <a:gd name="connsiteY10" fmla="*/ 952362 h 2346337"/>
                <a:gd name="connsiteX11" fmla="*/ 189325 w 1430381"/>
                <a:gd name="connsiteY11" fmla="*/ 905459 h 2346337"/>
                <a:gd name="connsiteX12" fmla="*/ 91018 w 1430381"/>
                <a:gd name="connsiteY12" fmla="*/ 816026 h 2346337"/>
                <a:gd name="connsiteX13" fmla="*/ 78595 w 1430381"/>
                <a:gd name="connsiteY13" fmla="*/ 504374 h 2346337"/>
                <a:gd name="connsiteX14" fmla="*/ 122900 w 1430381"/>
                <a:gd name="connsiteY14" fmla="*/ 414053 h 2346337"/>
                <a:gd name="connsiteX15" fmla="*/ 145020 w 1430381"/>
                <a:gd name="connsiteY15" fmla="*/ 410504 h 2346337"/>
                <a:gd name="connsiteX16" fmla="*/ 167141 w 1430381"/>
                <a:gd name="connsiteY16" fmla="*/ 437948 h 2346337"/>
                <a:gd name="connsiteX17" fmla="*/ 239777 w 1430381"/>
                <a:gd name="connsiteY17" fmla="*/ 620364 h 2346337"/>
                <a:gd name="connsiteX18" fmla="*/ 274320 w 1430381"/>
                <a:gd name="connsiteY18" fmla="*/ 477816 h 2346337"/>
                <a:gd name="connsiteX19" fmla="*/ 467384 w 1430381"/>
                <a:gd name="connsiteY19" fmla="*/ 140494 h 2346337"/>
                <a:gd name="connsiteX20" fmla="*/ 578050 w 1430381"/>
                <a:gd name="connsiteY20" fmla="*/ 16517 h 2346337"/>
                <a:gd name="connsiteX21" fmla="*/ 630277 w 1430381"/>
                <a:gd name="connsiteY21" fmla="*/ 20067 h 2346337"/>
                <a:gd name="connsiteX22" fmla="*/ 779036 w 1430381"/>
                <a:gd name="connsiteY22" fmla="*/ 206855 h 2346337"/>
                <a:gd name="connsiteX23" fmla="*/ 1082766 w 1430381"/>
                <a:gd name="connsiteY23" fmla="*/ 487514 h 2346337"/>
                <a:gd name="connsiteX24" fmla="*/ 1338705 w 1430381"/>
                <a:gd name="connsiteY24" fmla="*/ 595518 h 2346337"/>
                <a:gd name="connsiteX25" fmla="*/ 1395369 w 1430381"/>
                <a:gd name="connsiteY25" fmla="*/ 648632 h 2346337"/>
                <a:gd name="connsiteX26" fmla="*/ 1429025 w 1430381"/>
                <a:gd name="connsiteY26" fmla="*/ 789405 h 2346337"/>
                <a:gd name="connsiteX27" fmla="*/ 1416602 w 1430381"/>
                <a:gd name="connsiteY27" fmla="*/ 832822 h 2346337"/>
                <a:gd name="connsiteX28" fmla="*/ 1331606 w 1430381"/>
                <a:gd name="connsiteY28" fmla="*/ 1137376 h 2346337"/>
                <a:gd name="connsiteX29" fmla="*/ 1177523 w 1430381"/>
                <a:gd name="connsiteY29" fmla="*/ 1406562 h 2346337"/>
                <a:gd name="connsiteX30" fmla="*/ 1103999 w 1430381"/>
                <a:gd name="connsiteY30" fmla="*/ 1484459 h 2346337"/>
                <a:gd name="connsiteX31" fmla="*/ 1160727 w 1430381"/>
                <a:gd name="connsiteY31" fmla="*/ 1527242 h 2346337"/>
                <a:gd name="connsiteX32" fmla="*/ 1160727 w 1430381"/>
                <a:gd name="connsiteY32" fmla="*/ 1527242 h 23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381" h="2346337">
                  <a:moveTo>
                    <a:pt x="1160727" y="1527242"/>
                  </a:moveTo>
                  <a:lnTo>
                    <a:pt x="1158952" y="1527242"/>
                  </a:lnTo>
                  <a:cubicBezTo>
                    <a:pt x="1158952" y="1527242"/>
                    <a:pt x="138808" y="2275411"/>
                    <a:pt x="59073" y="2331188"/>
                  </a:cubicBezTo>
                  <a:cubicBezTo>
                    <a:pt x="23642" y="2355970"/>
                    <a:pt x="12170" y="2351534"/>
                    <a:pt x="5959" y="2309067"/>
                  </a:cubicBezTo>
                  <a:cubicBezTo>
                    <a:pt x="-2028" y="2257727"/>
                    <a:pt x="-8239" y="2205500"/>
                    <a:pt x="30741" y="2160308"/>
                  </a:cubicBezTo>
                  <a:cubicBezTo>
                    <a:pt x="77708" y="2105419"/>
                    <a:pt x="87405" y="2035444"/>
                    <a:pt x="90955" y="1966421"/>
                  </a:cubicBezTo>
                  <a:cubicBezTo>
                    <a:pt x="94504" y="1884974"/>
                    <a:pt x="122836" y="1815887"/>
                    <a:pt x="175951" y="1755673"/>
                  </a:cubicBezTo>
                  <a:cubicBezTo>
                    <a:pt x="233502" y="1690136"/>
                    <a:pt x="224755" y="1485346"/>
                    <a:pt x="234516" y="1472036"/>
                  </a:cubicBezTo>
                  <a:cubicBezTo>
                    <a:pt x="261961" y="1417147"/>
                    <a:pt x="280595" y="1357820"/>
                    <a:pt x="293842" y="1298494"/>
                  </a:cubicBezTo>
                  <a:cubicBezTo>
                    <a:pt x="298279" y="1277261"/>
                    <a:pt x="281419" y="1249817"/>
                    <a:pt x="272609" y="1225921"/>
                  </a:cubicBezTo>
                  <a:cubicBezTo>
                    <a:pt x="241615" y="1137376"/>
                    <a:pt x="235404" y="1045281"/>
                    <a:pt x="234516" y="952362"/>
                  </a:cubicBezTo>
                  <a:cubicBezTo>
                    <a:pt x="234516" y="905459"/>
                    <a:pt x="234516" y="905459"/>
                    <a:pt x="189325" y="905459"/>
                  </a:cubicBezTo>
                  <a:cubicBezTo>
                    <a:pt x="138872" y="905459"/>
                    <a:pt x="101666" y="870915"/>
                    <a:pt x="91018" y="816026"/>
                  </a:cubicBezTo>
                  <a:cubicBezTo>
                    <a:pt x="69785" y="712459"/>
                    <a:pt x="68898" y="607941"/>
                    <a:pt x="78595" y="504374"/>
                  </a:cubicBezTo>
                  <a:cubicBezTo>
                    <a:pt x="82144" y="471605"/>
                    <a:pt x="82144" y="430913"/>
                    <a:pt x="122900" y="414053"/>
                  </a:cubicBezTo>
                  <a:cubicBezTo>
                    <a:pt x="129998" y="411391"/>
                    <a:pt x="137984" y="412278"/>
                    <a:pt x="145020" y="410504"/>
                  </a:cubicBezTo>
                  <a:cubicBezTo>
                    <a:pt x="157443" y="415828"/>
                    <a:pt x="162704" y="427300"/>
                    <a:pt x="167141" y="437948"/>
                  </a:cubicBezTo>
                  <a:cubicBezTo>
                    <a:pt x="191036" y="500824"/>
                    <a:pt x="218480" y="561925"/>
                    <a:pt x="239777" y="620364"/>
                  </a:cubicBezTo>
                  <a:cubicBezTo>
                    <a:pt x="237115" y="572573"/>
                    <a:pt x="254862" y="523832"/>
                    <a:pt x="274320" y="477816"/>
                  </a:cubicBezTo>
                  <a:cubicBezTo>
                    <a:pt x="324773" y="357389"/>
                    <a:pt x="391198" y="245836"/>
                    <a:pt x="467384" y="140494"/>
                  </a:cubicBezTo>
                  <a:cubicBezTo>
                    <a:pt x="500153" y="95365"/>
                    <a:pt x="537358" y="54610"/>
                    <a:pt x="578050" y="16517"/>
                  </a:cubicBezTo>
                  <a:cubicBezTo>
                    <a:pt x="602833" y="-6490"/>
                    <a:pt x="609044" y="-5603"/>
                    <a:pt x="630277" y="20067"/>
                  </a:cubicBezTo>
                  <a:cubicBezTo>
                    <a:pt x="681617" y="81168"/>
                    <a:pt x="727697" y="146705"/>
                    <a:pt x="779036" y="206855"/>
                  </a:cubicBezTo>
                  <a:cubicBezTo>
                    <a:pt x="868469" y="312197"/>
                    <a:pt x="959677" y="416715"/>
                    <a:pt x="1082766" y="487514"/>
                  </a:cubicBezTo>
                  <a:cubicBezTo>
                    <a:pt x="1163325" y="533529"/>
                    <a:pt x="1250159" y="567186"/>
                    <a:pt x="1338705" y="595518"/>
                  </a:cubicBezTo>
                  <a:cubicBezTo>
                    <a:pt x="1367037" y="604391"/>
                    <a:pt x="1384784" y="621188"/>
                    <a:pt x="1395369" y="648632"/>
                  </a:cubicBezTo>
                  <a:cubicBezTo>
                    <a:pt x="1413940" y="693761"/>
                    <a:pt x="1436124" y="738065"/>
                    <a:pt x="1429025" y="789405"/>
                  </a:cubicBezTo>
                  <a:cubicBezTo>
                    <a:pt x="1427250" y="804427"/>
                    <a:pt x="1427250" y="820399"/>
                    <a:pt x="1416602" y="832822"/>
                  </a:cubicBezTo>
                  <a:cubicBezTo>
                    <a:pt x="1403292" y="938164"/>
                    <a:pt x="1372298" y="1039133"/>
                    <a:pt x="1331606" y="1137376"/>
                  </a:cubicBezTo>
                  <a:cubicBezTo>
                    <a:pt x="1291738" y="1233020"/>
                    <a:pt x="1243948" y="1325052"/>
                    <a:pt x="1177523" y="1406562"/>
                  </a:cubicBezTo>
                  <a:cubicBezTo>
                    <a:pt x="1154515" y="1434007"/>
                    <a:pt x="1129732" y="1458789"/>
                    <a:pt x="1103999" y="1484459"/>
                  </a:cubicBezTo>
                  <a:cubicBezTo>
                    <a:pt x="1096203" y="1491558"/>
                    <a:pt x="1161614" y="1512221"/>
                    <a:pt x="1160727" y="1527242"/>
                  </a:cubicBezTo>
                  <a:lnTo>
                    <a:pt x="1160727" y="1527242"/>
                  </a:lnTo>
                  <a:close/>
                </a:path>
              </a:pathLst>
            </a:custGeom>
            <a:solidFill>
              <a:srgbClr val="FDC3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22EEECB-4ED6-493E-96F1-5C0D3D89DCB2}"/>
                </a:ext>
              </a:extLst>
            </p:cNvPr>
            <p:cNvSpPr/>
            <p:nvPr/>
          </p:nvSpPr>
          <p:spPr>
            <a:xfrm>
              <a:off x="6275523" y="1871815"/>
              <a:ext cx="1578964" cy="2177256"/>
            </a:xfrm>
            <a:custGeom>
              <a:avLst/>
              <a:gdLst>
                <a:gd name="connsiteX0" fmla="*/ 655416 w 1578964"/>
                <a:gd name="connsiteY0" fmla="*/ 0 h 2177256"/>
                <a:gd name="connsiteX1" fmla="*/ 688121 w 1578964"/>
                <a:gd name="connsiteY1" fmla="*/ 140963 h 2177256"/>
                <a:gd name="connsiteX2" fmla="*/ 577519 w 1578964"/>
                <a:gd name="connsiteY2" fmla="*/ 324075 h 2177256"/>
                <a:gd name="connsiteX3" fmla="*/ 522693 w 1578964"/>
                <a:gd name="connsiteY3" fmla="*/ 470933 h 2177256"/>
                <a:gd name="connsiteX4" fmla="*/ 498798 w 1578964"/>
                <a:gd name="connsiteY4" fmla="*/ 617790 h 2177256"/>
                <a:gd name="connsiteX5" fmla="*/ 452782 w 1578964"/>
                <a:gd name="connsiteY5" fmla="*/ 702723 h 2177256"/>
                <a:gd name="connsiteX6" fmla="*/ 441310 w 1578964"/>
                <a:gd name="connsiteY6" fmla="*/ 859278 h 2177256"/>
                <a:gd name="connsiteX7" fmla="*/ 465205 w 1578964"/>
                <a:gd name="connsiteY7" fmla="*/ 860166 h 2177256"/>
                <a:gd name="connsiteX8" fmla="*/ 614724 w 1578964"/>
                <a:gd name="connsiteY8" fmla="*/ 751338 h 2177256"/>
                <a:gd name="connsiteX9" fmla="*/ 972139 w 1578964"/>
                <a:gd name="connsiteY9" fmla="*/ 491279 h 2177256"/>
                <a:gd name="connsiteX10" fmla="*/ 1294123 w 1578964"/>
                <a:gd name="connsiteY10" fmla="*/ 255115 h 2177256"/>
                <a:gd name="connsiteX11" fmla="*/ 1562168 w 1578964"/>
                <a:gd name="connsiteY11" fmla="*/ 55206 h 2177256"/>
                <a:gd name="connsiteX12" fmla="*/ 1578964 w 1578964"/>
                <a:gd name="connsiteY12" fmla="*/ 55206 h 2177256"/>
                <a:gd name="connsiteX13" fmla="*/ 1498468 w 1578964"/>
                <a:gd name="connsiteY13" fmla="*/ 260439 h 2177256"/>
                <a:gd name="connsiteX14" fmla="*/ 1257868 w 1578964"/>
                <a:gd name="connsiteY14" fmla="*/ 873413 h 2177256"/>
                <a:gd name="connsiteX15" fmla="*/ 1244621 w 1578964"/>
                <a:gd name="connsiteY15" fmla="*/ 903519 h 2177256"/>
                <a:gd name="connsiteX16" fmla="*/ 1218063 w 1578964"/>
                <a:gd name="connsiteY16" fmla="*/ 728393 h 2177256"/>
                <a:gd name="connsiteX17" fmla="*/ 1159688 w 1578964"/>
                <a:gd name="connsiteY17" fmla="*/ 619565 h 2177256"/>
                <a:gd name="connsiteX18" fmla="*/ 1124321 w 1578964"/>
                <a:gd name="connsiteY18" fmla="*/ 616903 h 2177256"/>
                <a:gd name="connsiteX19" fmla="*/ 751884 w 1578964"/>
                <a:gd name="connsiteY19" fmla="*/ 979578 h 2177256"/>
                <a:gd name="connsiteX20" fmla="*/ 455571 w 1578964"/>
                <a:gd name="connsiteY20" fmla="*/ 1412101 h 2177256"/>
                <a:gd name="connsiteX21" fmla="*/ 311375 w 1578964"/>
                <a:gd name="connsiteY21" fmla="*/ 1661575 h 2177256"/>
                <a:gd name="connsiteX22" fmla="*/ 219217 w 1578964"/>
                <a:gd name="connsiteY22" fmla="*/ 1959664 h 2177256"/>
                <a:gd name="connsiteX23" fmla="*/ 113685 w 1578964"/>
                <a:gd name="connsiteY23" fmla="*/ 2177257 h 2177256"/>
                <a:gd name="connsiteX24" fmla="*/ 126044 w 1578964"/>
                <a:gd name="connsiteY24" fmla="*/ 2015377 h 2177256"/>
                <a:gd name="connsiteX25" fmla="*/ 160968 w 1578964"/>
                <a:gd name="connsiteY25" fmla="*/ 1399742 h 2177256"/>
                <a:gd name="connsiteX26" fmla="*/ 161855 w 1578964"/>
                <a:gd name="connsiteY26" fmla="*/ 1184811 h 2177256"/>
                <a:gd name="connsiteX27" fmla="*/ 191962 w 1578964"/>
                <a:gd name="connsiteY27" fmla="*/ 997262 h 2177256"/>
                <a:gd name="connsiteX28" fmla="*/ 181377 w 1578964"/>
                <a:gd name="connsiteY28" fmla="*/ 830946 h 2177256"/>
                <a:gd name="connsiteX29" fmla="*/ 154820 w 1578964"/>
                <a:gd name="connsiteY29" fmla="*/ 782268 h 2177256"/>
                <a:gd name="connsiteX30" fmla="*/ 140686 w 1578964"/>
                <a:gd name="connsiteY30" fmla="*/ 623939 h 2177256"/>
                <a:gd name="connsiteX31" fmla="*/ 32745 w 1578964"/>
                <a:gd name="connsiteY31" fmla="*/ 703547 h 2177256"/>
                <a:gd name="connsiteX32" fmla="*/ 40 w 1578964"/>
                <a:gd name="connsiteY32" fmla="*/ 477081 h 2177256"/>
                <a:gd name="connsiteX33" fmla="*/ 105318 w 1578964"/>
                <a:gd name="connsiteY33" fmla="*/ 285158 h 2177256"/>
                <a:gd name="connsiteX34" fmla="*/ 318537 w 1578964"/>
                <a:gd name="connsiteY34" fmla="*/ 189641 h 2177256"/>
                <a:gd name="connsiteX35" fmla="*/ 655416 w 1578964"/>
                <a:gd name="connsiteY35" fmla="*/ 0 h 2177256"/>
                <a:gd name="connsiteX36" fmla="*/ 655416 w 1578964"/>
                <a:gd name="connsiteY36" fmla="*/ 0 h 217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8964" h="2177256">
                  <a:moveTo>
                    <a:pt x="655416" y="0"/>
                  </a:moveTo>
                  <a:cubicBezTo>
                    <a:pt x="651866" y="46903"/>
                    <a:pt x="703143" y="98496"/>
                    <a:pt x="688121" y="140963"/>
                  </a:cubicBezTo>
                  <a:cubicBezTo>
                    <a:pt x="663339" y="208212"/>
                    <a:pt x="625309" y="269249"/>
                    <a:pt x="577519" y="324075"/>
                  </a:cubicBezTo>
                  <a:cubicBezTo>
                    <a:pt x="540377" y="366542"/>
                    <a:pt x="528841" y="416931"/>
                    <a:pt x="522693" y="470933"/>
                  </a:cubicBezTo>
                  <a:cubicBezTo>
                    <a:pt x="517369" y="520498"/>
                    <a:pt x="513819" y="570000"/>
                    <a:pt x="498798" y="617790"/>
                  </a:cubicBezTo>
                  <a:cubicBezTo>
                    <a:pt x="489036" y="649608"/>
                    <a:pt x="471353" y="677053"/>
                    <a:pt x="452782" y="702723"/>
                  </a:cubicBezTo>
                  <a:cubicBezTo>
                    <a:pt x="414752" y="753112"/>
                    <a:pt x="430661" y="806227"/>
                    <a:pt x="441310" y="859278"/>
                  </a:cubicBezTo>
                  <a:cubicBezTo>
                    <a:pt x="445746" y="879624"/>
                    <a:pt x="458993" y="864602"/>
                    <a:pt x="465205" y="860166"/>
                  </a:cubicBezTo>
                  <a:cubicBezTo>
                    <a:pt x="515657" y="824798"/>
                    <a:pt x="565159" y="787656"/>
                    <a:pt x="614724" y="751338"/>
                  </a:cubicBezTo>
                  <a:cubicBezTo>
                    <a:pt x="734137" y="664630"/>
                    <a:pt x="853550" y="577986"/>
                    <a:pt x="972139" y="491279"/>
                  </a:cubicBezTo>
                  <a:cubicBezTo>
                    <a:pt x="1079192" y="412557"/>
                    <a:pt x="1187069" y="334724"/>
                    <a:pt x="1294123" y="255115"/>
                  </a:cubicBezTo>
                  <a:cubicBezTo>
                    <a:pt x="1383492" y="187866"/>
                    <a:pt x="1477235" y="127716"/>
                    <a:pt x="1562168" y="55206"/>
                  </a:cubicBezTo>
                  <a:cubicBezTo>
                    <a:pt x="1567492" y="50769"/>
                    <a:pt x="1572753" y="41959"/>
                    <a:pt x="1578964" y="55206"/>
                  </a:cubicBezTo>
                  <a:cubicBezTo>
                    <a:pt x="1552407" y="123343"/>
                    <a:pt x="1525025" y="192303"/>
                    <a:pt x="1498468" y="260439"/>
                  </a:cubicBezTo>
                  <a:cubicBezTo>
                    <a:pt x="1417972" y="464785"/>
                    <a:pt x="1338364" y="669130"/>
                    <a:pt x="1257868" y="873413"/>
                  </a:cubicBezTo>
                  <a:cubicBezTo>
                    <a:pt x="1255206" y="881399"/>
                    <a:pt x="1251656" y="888434"/>
                    <a:pt x="1244621" y="903519"/>
                  </a:cubicBezTo>
                  <a:cubicBezTo>
                    <a:pt x="1239297" y="838932"/>
                    <a:pt x="1236635" y="782332"/>
                    <a:pt x="1218063" y="728393"/>
                  </a:cubicBezTo>
                  <a:cubicBezTo>
                    <a:pt x="1203929" y="688589"/>
                    <a:pt x="1184471" y="653221"/>
                    <a:pt x="1159688" y="619565"/>
                  </a:cubicBezTo>
                  <a:cubicBezTo>
                    <a:pt x="1147329" y="602769"/>
                    <a:pt x="1139342" y="602769"/>
                    <a:pt x="1124321" y="616903"/>
                  </a:cubicBezTo>
                  <a:cubicBezTo>
                    <a:pt x="998696" y="736316"/>
                    <a:pt x="874846" y="857503"/>
                    <a:pt x="751884" y="979578"/>
                  </a:cubicBezTo>
                  <a:cubicBezTo>
                    <a:pt x="625373" y="1106090"/>
                    <a:pt x="547539" y="1263533"/>
                    <a:pt x="455571" y="1412101"/>
                  </a:cubicBezTo>
                  <a:cubicBezTo>
                    <a:pt x="405118" y="1493485"/>
                    <a:pt x="357391" y="1577530"/>
                    <a:pt x="311375" y="1661575"/>
                  </a:cubicBezTo>
                  <a:cubicBezTo>
                    <a:pt x="260035" y="1756206"/>
                    <a:pt x="260796" y="1859709"/>
                    <a:pt x="219217" y="1959664"/>
                  </a:cubicBezTo>
                  <a:cubicBezTo>
                    <a:pt x="189110" y="2032174"/>
                    <a:pt x="148165" y="2105634"/>
                    <a:pt x="113685" y="2177257"/>
                  </a:cubicBezTo>
                  <a:cubicBezTo>
                    <a:pt x="118121" y="2123318"/>
                    <a:pt x="120784" y="2069316"/>
                    <a:pt x="126044" y="2015377"/>
                  </a:cubicBezTo>
                  <a:cubicBezTo>
                    <a:pt x="143728" y="1810144"/>
                    <a:pt x="143284" y="1604912"/>
                    <a:pt x="160968" y="1399742"/>
                  </a:cubicBezTo>
                  <a:cubicBezTo>
                    <a:pt x="167180" y="1328119"/>
                    <a:pt x="169842" y="1256434"/>
                    <a:pt x="161855" y="1184811"/>
                  </a:cubicBezTo>
                  <a:cubicBezTo>
                    <a:pt x="153869" y="1119337"/>
                    <a:pt x="164518" y="1056525"/>
                    <a:pt x="191962" y="997262"/>
                  </a:cubicBezTo>
                  <a:cubicBezTo>
                    <a:pt x="219407" y="938887"/>
                    <a:pt x="218519" y="884948"/>
                    <a:pt x="181377" y="830946"/>
                  </a:cubicBezTo>
                  <a:cubicBezTo>
                    <a:pt x="170792" y="815924"/>
                    <a:pt x="164581" y="798241"/>
                    <a:pt x="154820" y="782268"/>
                  </a:cubicBezTo>
                  <a:cubicBezTo>
                    <a:pt x="124713" y="732703"/>
                    <a:pt x="113241" y="682314"/>
                    <a:pt x="140686" y="623939"/>
                  </a:cubicBezTo>
                  <a:cubicBezTo>
                    <a:pt x="106205" y="649608"/>
                    <a:pt x="70775" y="675215"/>
                    <a:pt x="32745" y="703547"/>
                  </a:cubicBezTo>
                  <a:cubicBezTo>
                    <a:pt x="13287" y="627488"/>
                    <a:pt x="-848" y="553140"/>
                    <a:pt x="40" y="477081"/>
                  </a:cubicBezTo>
                  <a:cubicBezTo>
                    <a:pt x="927" y="394810"/>
                    <a:pt x="49605" y="338210"/>
                    <a:pt x="105318" y="285158"/>
                  </a:cubicBezTo>
                  <a:cubicBezTo>
                    <a:pt x="173455" y="246242"/>
                    <a:pt x="246851" y="220571"/>
                    <a:pt x="318537" y="189641"/>
                  </a:cubicBezTo>
                  <a:cubicBezTo>
                    <a:pt x="454556" y="128540"/>
                    <a:pt x="517369" y="58375"/>
                    <a:pt x="655416" y="0"/>
                  </a:cubicBezTo>
                  <a:lnTo>
                    <a:pt x="655416" y="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EF49BCF-7DCD-4303-8E0B-107CB8743B2B}"/>
                </a:ext>
              </a:extLst>
            </p:cNvPr>
            <p:cNvSpPr/>
            <p:nvPr/>
          </p:nvSpPr>
          <p:spPr>
            <a:xfrm>
              <a:off x="6841062" y="-13"/>
              <a:ext cx="1425961" cy="1418009"/>
            </a:xfrm>
            <a:custGeom>
              <a:avLst/>
              <a:gdLst>
                <a:gd name="connsiteX0" fmla="*/ 1270505 w 1425961"/>
                <a:gd name="connsiteY0" fmla="*/ 1232995 h 1418009"/>
                <a:gd name="connsiteX1" fmla="*/ 1243947 w 1425961"/>
                <a:gd name="connsiteY1" fmla="*/ 1056031 h 1418009"/>
                <a:gd name="connsiteX2" fmla="*/ 1179297 w 1425961"/>
                <a:gd name="connsiteY2" fmla="*/ 999367 h 1418009"/>
                <a:gd name="connsiteX3" fmla="*/ 889765 w 1425961"/>
                <a:gd name="connsiteY3" fmla="*/ 867531 h 1418009"/>
                <a:gd name="connsiteX4" fmla="*/ 628565 w 1425961"/>
                <a:gd name="connsiteY4" fmla="*/ 613557 h 1418009"/>
                <a:gd name="connsiteX5" fmla="*/ 480694 w 1425961"/>
                <a:gd name="connsiteY5" fmla="*/ 426832 h 1418009"/>
                <a:gd name="connsiteX6" fmla="*/ 437340 w 1425961"/>
                <a:gd name="connsiteY6" fmla="*/ 423282 h 1418009"/>
                <a:gd name="connsiteX7" fmla="*/ 142547 w 1425961"/>
                <a:gd name="connsiteY7" fmla="*/ 867531 h 1418009"/>
                <a:gd name="connsiteX8" fmla="*/ 96532 w 1425961"/>
                <a:gd name="connsiteY8" fmla="*/ 1044496 h 1418009"/>
                <a:gd name="connsiteX9" fmla="*/ 0 w 1425961"/>
                <a:gd name="connsiteY9" fmla="*/ 811755 h 1418009"/>
                <a:gd name="connsiteX10" fmla="*/ 9761 w 1425961"/>
                <a:gd name="connsiteY10" fmla="*/ 795845 h 1418009"/>
                <a:gd name="connsiteX11" fmla="*/ 25670 w 1425961"/>
                <a:gd name="connsiteY11" fmla="*/ 641002 h 1418009"/>
                <a:gd name="connsiteX12" fmla="*/ 106229 w 1425961"/>
                <a:gd name="connsiteY12" fmla="*/ 402937 h 1418009"/>
                <a:gd name="connsiteX13" fmla="*/ 224882 w 1425961"/>
                <a:gd name="connsiteY13" fmla="*/ 240994 h 1418009"/>
                <a:gd name="connsiteX14" fmla="*/ 494004 w 1425961"/>
                <a:gd name="connsiteY14" fmla="*/ 73727 h 1418009"/>
                <a:gd name="connsiteX15" fmla="*/ 597572 w 1425961"/>
                <a:gd name="connsiteY15" fmla="*/ 32148 h 1418009"/>
                <a:gd name="connsiteX16" fmla="*/ 813579 w 1425961"/>
                <a:gd name="connsiteY16" fmla="*/ 7366 h 1418009"/>
                <a:gd name="connsiteX17" fmla="*/ 1116358 w 1425961"/>
                <a:gd name="connsiteY17" fmla="*/ 151624 h 1418009"/>
                <a:gd name="connsiteX18" fmla="*/ 1351001 w 1425961"/>
                <a:gd name="connsiteY18" fmla="*/ 431269 h 1418009"/>
                <a:gd name="connsiteX19" fmla="*/ 1402341 w 1425961"/>
                <a:gd name="connsiteY19" fmla="*/ 588774 h 1418009"/>
                <a:gd name="connsiteX20" fmla="*/ 1423574 w 1425961"/>
                <a:gd name="connsiteY20" fmla="*/ 850735 h 1418009"/>
                <a:gd name="connsiteX21" fmla="*/ 1397904 w 1425961"/>
                <a:gd name="connsiteY21" fmla="*/ 1106484 h 1418009"/>
                <a:gd name="connsiteX22" fmla="*/ 1358924 w 1425961"/>
                <a:gd name="connsiteY22" fmla="*/ 1247193 h 1418009"/>
                <a:gd name="connsiteX23" fmla="*/ 1265941 w 1425961"/>
                <a:gd name="connsiteY23" fmla="*/ 1392339 h 1418009"/>
                <a:gd name="connsiteX24" fmla="*/ 1230510 w 1425961"/>
                <a:gd name="connsiteY24" fmla="*/ 1418009 h 1418009"/>
                <a:gd name="connsiteX25" fmla="*/ 1270505 w 1425961"/>
                <a:gd name="connsiteY25" fmla="*/ 1232995 h 1418009"/>
                <a:gd name="connsiteX26" fmla="*/ 1270505 w 1425961"/>
                <a:gd name="connsiteY26" fmla="*/ 1232995 h 14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5961" h="1418009">
                  <a:moveTo>
                    <a:pt x="1270505" y="1232995"/>
                  </a:moveTo>
                  <a:cubicBezTo>
                    <a:pt x="1284702" y="1163084"/>
                    <a:pt x="1275829" y="1117956"/>
                    <a:pt x="1243947" y="1056031"/>
                  </a:cubicBezTo>
                  <a:cubicBezTo>
                    <a:pt x="1235074" y="1039235"/>
                    <a:pt x="1197044" y="1005579"/>
                    <a:pt x="1179297" y="999367"/>
                  </a:cubicBezTo>
                  <a:cubicBezTo>
                    <a:pt x="1071293" y="965711"/>
                    <a:pt x="985410" y="931231"/>
                    <a:pt x="889765" y="867531"/>
                  </a:cubicBezTo>
                  <a:cubicBezTo>
                    <a:pt x="787085" y="798508"/>
                    <a:pt x="706526" y="706476"/>
                    <a:pt x="628565" y="613557"/>
                  </a:cubicBezTo>
                  <a:cubicBezTo>
                    <a:pt x="577226" y="552520"/>
                    <a:pt x="528548" y="489644"/>
                    <a:pt x="480694" y="426832"/>
                  </a:cubicBezTo>
                  <a:cubicBezTo>
                    <a:pt x="464785" y="405599"/>
                    <a:pt x="455911" y="404711"/>
                    <a:pt x="437340" y="423282"/>
                  </a:cubicBezTo>
                  <a:cubicBezTo>
                    <a:pt x="308990" y="550682"/>
                    <a:pt x="216896" y="702927"/>
                    <a:pt x="142547" y="867531"/>
                  </a:cubicBezTo>
                  <a:cubicBezTo>
                    <a:pt x="117765" y="923308"/>
                    <a:pt x="98307" y="980796"/>
                    <a:pt x="96532" y="1044496"/>
                  </a:cubicBezTo>
                  <a:cubicBezTo>
                    <a:pt x="64650" y="966598"/>
                    <a:pt x="31882" y="888764"/>
                    <a:pt x="0" y="811755"/>
                  </a:cubicBezTo>
                  <a:cubicBezTo>
                    <a:pt x="6212" y="808205"/>
                    <a:pt x="10648" y="803768"/>
                    <a:pt x="9761" y="795845"/>
                  </a:cubicBezTo>
                  <a:cubicBezTo>
                    <a:pt x="4437" y="742731"/>
                    <a:pt x="16860" y="691454"/>
                    <a:pt x="25670" y="641002"/>
                  </a:cubicBezTo>
                  <a:cubicBezTo>
                    <a:pt x="39804" y="557844"/>
                    <a:pt x="65538" y="478172"/>
                    <a:pt x="106229" y="402937"/>
                  </a:cubicBezTo>
                  <a:cubicBezTo>
                    <a:pt x="138111" y="342787"/>
                    <a:pt x="177028" y="287010"/>
                    <a:pt x="224882" y="240994"/>
                  </a:cubicBezTo>
                  <a:cubicBezTo>
                    <a:pt x="301004" y="166646"/>
                    <a:pt x="378014" y="88812"/>
                    <a:pt x="494004" y="73727"/>
                  </a:cubicBezTo>
                  <a:cubicBezTo>
                    <a:pt x="529435" y="69290"/>
                    <a:pt x="563091" y="46283"/>
                    <a:pt x="597572" y="32148"/>
                  </a:cubicBezTo>
                  <a:cubicBezTo>
                    <a:pt x="667482" y="2041"/>
                    <a:pt x="736570" y="-8543"/>
                    <a:pt x="813579" y="7366"/>
                  </a:cubicBezTo>
                  <a:cubicBezTo>
                    <a:pt x="927795" y="30374"/>
                    <a:pt x="1024263" y="85263"/>
                    <a:pt x="1116358" y="151624"/>
                  </a:cubicBezTo>
                  <a:cubicBezTo>
                    <a:pt x="1218151" y="225085"/>
                    <a:pt x="1297823" y="317117"/>
                    <a:pt x="1351001" y="431269"/>
                  </a:cubicBezTo>
                  <a:cubicBezTo>
                    <a:pt x="1374009" y="481721"/>
                    <a:pt x="1391756" y="533948"/>
                    <a:pt x="1402341" y="588774"/>
                  </a:cubicBezTo>
                  <a:cubicBezTo>
                    <a:pt x="1418250" y="675482"/>
                    <a:pt x="1431560" y="763077"/>
                    <a:pt x="1423574" y="850735"/>
                  </a:cubicBezTo>
                  <a:cubicBezTo>
                    <a:pt x="1415588" y="935668"/>
                    <a:pt x="1416475" y="1022438"/>
                    <a:pt x="1397904" y="1106484"/>
                  </a:cubicBezTo>
                  <a:cubicBezTo>
                    <a:pt x="1387255" y="1153387"/>
                    <a:pt x="1377558" y="1202952"/>
                    <a:pt x="1358924" y="1247193"/>
                  </a:cubicBezTo>
                  <a:cubicBezTo>
                    <a:pt x="1335916" y="1302083"/>
                    <a:pt x="1313795" y="1337450"/>
                    <a:pt x="1265941" y="1392339"/>
                  </a:cubicBezTo>
                  <a:cubicBezTo>
                    <a:pt x="1262392" y="1397664"/>
                    <a:pt x="1235835" y="1418009"/>
                    <a:pt x="1230510" y="1418009"/>
                  </a:cubicBezTo>
                  <a:cubicBezTo>
                    <a:pt x="1243947" y="1361345"/>
                    <a:pt x="1263469" y="1286110"/>
                    <a:pt x="1270505" y="1232995"/>
                  </a:cubicBezTo>
                  <a:lnTo>
                    <a:pt x="1270505" y="1232995"/>
                  </a:lnTo>
                  <a:close/>
                </a:path>
              </a:pathLst>
            </a:custGeom>
            <a:solidFill>
              <a:srgbClr val="8D4E22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9FC9B9A-C049-4956-A410-6572EF33E589}"/>
                </a:ext>
              </a:extLst>
            </p:cNvPr>
            <p:cNvSpPr/>
            <p:nvPr/>
          </p:nvSpPr>
          <p:spPr>
            <a:xfrm>
              <a:off x="4030158" y="4121519"/>
              <a:ext cx="749257" cy="738341"/>
            </a:xfrm>
            <a:custGeom>
              <a:avLst/>
              <a:gdLst>
                <a:gd name="connsiteX0" fmla="*/ 112643 w 749257"/>
                <a:gd name="connsiteY0" fmla="*/ 254417 h 738341"/>
                <a:gd name="connsiteX1" fmla="*/ 245619 w 749257"/>
                <a:gd name="connsiteY1" fmla="*/ 16289 h 738341"/>
                <a:gd name="connsiteX2" fmla="*/ 276677 w 749257"/>
                <a:gd name="connsiteY2" fmla="*/ 9190 h 738341"/>
                <a:gd name="connsiteX3" fmla="*/ 278452 w 749257"/>
                <a:gd name="connsiteY3" fmla="*/ 11852 h 738341"/>
                <a:gd name="connsiteX4" fmla="*/ 345827 w 749257"/>
                <a:gd name="connsiteY4" fmla="*/ 113644 h 738341"/>
                <a:gd name="connsiteX5" fmla="*/ 354701 w 749257"/>
                <a:gd name="connsiteY5" fmla="*/ 126891 h 738341"/>
                <a:gd name="connsiteX6" fmla="*/ 386646 w 749257"/>
                <a:gd name="connsiteY6" fmla="*/ 210112 h 738341"/>
                <a:gd name="connsiteX7" fmla="*/ 364462 w 749257"/>
                <a:gd name="connsiteY7" fmla="*/ 331363 h 738341"/>
                <a:gd name="connsiteX8" fmla="*/ 381322 w 749257"/>
                <a:gd name="connsiteY8" fmla="*/ 365907 h 738341"/>
                <a:gd name="connsiteX9" fmla="*/ 433612 w 749257"/>
                <a:gd name="connsiteY9" fmla="*/ 436705 h 738341"/>
                <a:gd name="connsiteX10" fmla="*/ 436274 w 749257"/>
                <a:gd name="connsiteY10" fmla="*/ 479172 h 738341"/>
                <a:gd name="connsiteX11" fmla="*/ 492114 w 749257"/>
                <a:gd name="connsiteY11" fmla="*/ 563281 h 738341"/>
                <a:gd name="connsiteX12" fmla="*/ 728848 w 749257"/>
                <a:gd name="connsiteY12" fmla="*/ 709314 h 738341"/>
                <a:gd name="connsiteX13" fmla="*/ 749258 w 749257"/>
                <a:gd name="connsiteY13" fmla="*/ 725223 h 738341"/>
                <a:gd name="connsiteX14" fmla="*/ 301523 w 749257"/>
                <a:gd name="connsiteY14" fmla="*/ 718124 h 738341"/>
                <a:gd name="connsiteX15" fmla="*/ 238584 w 749257"/>
                <a:gd name="connsiteY15" fmla="*/ 670334 h 738341"/>
                <a:gd name="connsiteX16" fmla="*/ 34682 w 749257"/>
                <a:gd name="connsiteY16" fmla="*/ 458763 h 738341"/>
                <a:gd name="connsiteX17" fmla="*/ 22259 w 749257"/>
                <a:gd name="connsiteY17" fmla="*/ 385302 h 738341"/>
                <a:gd name="connsiteX18" fmla="*/ 112643 w 749257"/>
                <a:gd name="connsiteY18" fmla="*/ 254417 h 738341"/>
                <a:gd name="connsiteX19" fmla="*/ 112643 w 749257"/>
                <a:gd name="connsiteY19" fmla="*/ 254417 h 7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257" h="738341">
                  <a:moveTo>
                    <a:pt x="112643" y="254417"/>
                  </a:moveTo>
                  <a:cubicBezTo>
                    <a:pt x="164933" y="179182"/>
                    <a:pt x="221661" y="106545"/>
                    <a:pt x="245619" y="16289"/>
                  </a:cubicBezTo>
                  <a:cubicBezTo>
                    <a:pt x="250944" y="-4057"/>
                    <a:pt x="262479" y="-4057"/>
                    <a:pt x="276677" y="9190"/>
                  </a:cubicBezTo>
                  <a:cubicBezTo>
                    <a:pt x="277564" y="10077"/>
                    <a:pt x="278452" y="10964"/>
                    <a:pt x="278452" y="11852"/>
                  </a:cubicBezTo>
                  <a:cubicBezTo>
                    <a:pt x="285550" y="56093"/>
                    <a:pt x="330742" y="74727"/>
                    <a:pt x="345827" y="113644"/>
                  </a:cubicBezTo>
                  <a:cubicBezTo>
                    <a:pt x="347602" y="118968"/>
                    <a:pt x="350264" y="125180"/>
                    <a:pt x="354701" y="126891"/>
                  </a:cubicBezTo>
                  <a:cubicBezTo>
                    <a:pt x="395456" y="142800"/>
                    <a:pt x="391906" y="178231"/>
                    <a:pt x="386646" y="210112"/>
                  </a:cubicBezTo>
                  <a:cubicBezTo>
                    <a:pt x="379547" y="250804"/>
                    <a:pt x="378659" y="292447"/>
                    <a:pt x="364462" y="331363"/>
                  </a:cubicBezTo>
                  <a:cubicBezTo>
                    <a:pt x="359138" y="346385"/>
                    <a:pt x="360025" y="359696"/>
                    <a:pt x="381322" y="365907"/>
                  </a:cubicBezTo>
                  <a:cubicBezTo>
                    <a:pt x="416753" y="374781"/>
                    <a:pt x="430063" y="403112"/>
                    <a:pt x="433612" y="436705"/>
                  </a:cubicBezTo>
                  <a:cubicBezTo>
                    <a:pt x="435387" y="450903"/>
                    <a:pt x="438936" y="465037"/>
                    <a:pt x="436274" y="479172"/>
                  </a:cubicBezTo>
                  <a:cubicBezTo>
                    <a:pt x="429175" y="525188"/>
                    <a:pt x="459346" y="543822"/>
                    <a:pt x="492114" y="563281"/>
                  </a:cubicBezTo>
                  <a:cubicBezTo>
                    <a:pt x="571913" y="611071"/>
                    <a:pt x="649937" y="660636"/>
                    <a:pt x="728848" y="709314"/>
                  </a:cubicBezTo>
                  <a:cubicBezTo>
                    <a:pt x="735947" y="713751"/>
                    <a:pt x="744821" y="716413"/>
                    <a:pt x="749258" y="725223"/>
                  </a:cubicBezTo>
                  <a:cubicBezTo>
                    <a:pt x="730623" y="754442"/>
                    <a:pt x="327256" y="726998"/>
                    <a:pt x="301523" y="718124"/>
                  </a:cubicBezTo>
                  <a:cubicBezTo>
                    <a:pt x="275790" y="709251"/>
                    <a:pt x="251894" y="696004"/>
                    <a:pt x="238584" y="670334"/>
                  </a:cubicBezTo>
                  <a:cubicBezTo>
                    <a:pt x="191617" y="579126"/>
                    <a:pt x="118030" y="514539"/>
                    <a:pt x="34682" y="458763"/>
                  </a:cubicBezTo>
                  <a:cubicBezTo>
                    <a:pt x="-4298" y="432205"/>
                    <a:pt x="-13172" y="430430"/>
                    <a:pt x="22259" y="385302"/>
                  </a:cubicBezTo>
                  <a:cubicBezTo>
                    <a:pt x="53253" y="343786"/>
                    <a:pt x="81649" y="297771"/>
                    <a:pt x="112643" y="254417"/>
                  </a:cubicBezTo>
                  <a:lnTo>
                    <a:pt x="112643" y="254417"/>
                  </a:lnTo>
                  <a:close/>
                </a:path>
              </a:pathLst>
            </a:custGeom>
            <a:solidFill>
              <a:srgbClr val="FDC383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630119B-4244-4C73-8D72-1FAE754BB674}"/>
                </a:ext>
              </a:extLst>
            </p:cNvPr>
            <p:cNvSpPr/>
            <p:nvPr/>
          </p:nvSpPr>
          <p:spPr>
            <a:xfrm>
              <a:off x="4709568" y="4846552"/>
              <a:ext cx="405588" cy="174531"/>
            </a:xfrm>
            <a:custGeom>
              <a:avLst/>
              <a:gdLst>
                <a:gd name="connsiteX0" fmla="*/ 0 w 405588"/>
                <a:gd name="connsiteY0" fmla="*/ 13310 h 174531"/>
                <a:gd name="connsiteX1" fmla="*/ 68453 w 405588"/>
                <a:gd name="connsiteY1" fmla="*/ 0 h 174531"/>
                <a:gd name="connsiteX2" fmla="*/ 136907 w 405588"/>
                <a:gd name="connsiteY2" fmla="*/ 47854 h 174531"/>
                <a:gd name="connsiteX3" fmla="*/ 247129 w 405588"/>
                <a:gd name="connsiteY3" fmla="*/ 83284 h 174531"/>
                <a:gd name="connsiteX4" fmla="*/ 405332 w 405588"/>
                <a:gd name="connsiteY4" fmla="*/ 69087 h 174531"/>
                <a:gd name="connsiteX5" fmla="*/ 405332 w 405588"/>
                <a:gd name="connsiteY5" fmla="*/ 100144 h 174531"/>
                <a:gd name="connsiteX6" fmla="*/ 404445 w 405588"/>
                <a:gd name="connsiteY6" fmla="*/ 119666 h 174531"/>
                <a:gd name="connsiteX7" fmla="*/ 304046 w 405588"/>
                <a:gd name="connsiteY7" fmla="*/ 173732 h 174531"/>
                <a:gd name="connsiteX8" fmla="*/ 83665 w 405588"/>
                <a:gd name="connsiteY8" fmla="*/ 128540 h 174531"/>
                <a:gd name="connsiteX9" fmla="*/ 0 w 405588"/>
                <a:gd name="connsiteY9" fmla="*/ 13310 h 174531"/>
                <a:gd name="connsiteX10" fmla="*/ 0 w 405588"/>
                <a:gd name="connsiteY10" fmla="*/ 13310 h 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8" h="174531">
                  <a:moveTo>
                    <a:pt x="0" y="13310"/>
                  </a:moveTo>
                  <a:cubicBezTo>
                    <a:pt x="22247" y="7099"/>
                    <a:pt x="41769" y="8873"/>
                    <a:pt x="68453" y="0"/>
                  </a:cubicBezTo>
                  <a:cubicBezTo>
                    <a:pt x="92475" y="9761"/>
                    <a:pt x="117321" y="30170"/>
                    <a:pt x="136907" y="47854"/>
                  </a:cubicBezTo>
                  <a:cubicBezTo>
                    <a:pt x="171577" y="78024"/>
                    <a:pt x="191986" y="87721"/>
                    <a:pt x="247129" y="83284"/>
                  </a:cubicBezTo>
                  <a:cubicBezTo>
                    <a:pt x="286236" y="78848"/>
                    <a:pt x="366225" y="73524"/>
                    <a:pt x="405332" y="69087"/>
                  </a:cubicBezTo>
                  <a:cubicBezTo>
                    <a:pt x="404445" y="107180"/>
                    <a:pt x="406219" y="76186"/>
                    <a:pt x="405332" y="100144"/>
                  </a:cubicBezTo>
                  <a:cubicBezTo>
                    <a:pt x="405332" y="106356"/>
                    <a:pt x="404445" y="113455"/>
                    <a:pt x="404445" y="119666"/>
                  </a:cubicBezTo>
                  <a:cubicBezTo>
                    <a:pt x="386697" y="165745"/>
                    <a:pt x="344041" y="171957"/>
                    <a:pt x="304046" y="173732"/>
                  </a:cubicBezTo>
                  <a:cubicBezTo>
                    <a:pt x="227607" y="177281"/>
                    <a:pt x="151168" y="170182"/>
                    <a:pt x="83665" y="128540"/>
                  </a:cubicBezTo>
                  <a:cubicBezTo>
                    <a:pt x="37269" y="101982"/>
                    <a:pt x="15972" y="61164"/>
                    <a:pt x="0" y="13310"/>
                  </a:cubicBezTo>
                  <a:lnTo>
                    <a:pt x="0" y="133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2324F7DA-9906-400B-8F55-B1A0305BCA45}"/>
                </a:ext>
              </a:extLst>
            </p:cNvPr>
            <p:cNvSpPr/>
            <p:nvPr/>
          </p:nvSpPr>
          <p:spPr>
            <a:xfrm>
              <a:off x="6006579" y="4752615"/>
              <a:ext cx="821793" cy="840597"/>
            </a:xfrm>
            <a:custGeom>
              <a:avLst/>
              <a:gdLst>
                <a:gd name="connsiteX0" fmla="*/ 276273 w 821793"/>
                <a:gd name="connsiteY0" fmla="*/ 46210 h 840597"/>
                <a:gd name="connsiteX1" fmla="*/ 453491 w 821793"/>
                <a:gd name="connsiteY1" fmla="*/ 16166 h 840597"/>
                <a:gd name="connsiteX2" fmla="*/ 793729 w 821793"/>
                <a:gd name="connsiteY2" fmla="*/ 257 h 840597"/>
                <a:gd name="connsiteX3" fmla="*/ 821173 w 821793"/>
                <a:gd name="connsiteY3" fmla="*/ 31188 h 840597"/>
                <a:gd name="connsiteX4" fmla="*/ 767995 w 821793"/>
                <a:gd name="connsiteY4" fmla="*/ 574060 h 840597"/>
                <a:gd name="connsiteX5" fmla="*/ 742325 w 821793"/>
                <a:gd name="connsiteY5" fmla="*/ 817196 h 840597"/>
                <a:gd name="connsiteX6" fmla="*/ 721916 w 821793"/>
                <a:gd name="connsiteY6" fmla="*/ 838429 h 840597"/>
                <a:gd name="connsiteX7" fmla="*/ 368368 w 821793"/>
                <a:gd name="connsiteY7" fmla="*/ 832218 h 840597"/>
                <a:gd name="connsiteX8" fmla="*/ 174290 w 821793"/>
                <a:gd name="connsiteY8" fmla="*/ 802174 h 840597"/>
                <a:gd name="connsiteX9" fmla="*/ 13045 w 821793"/>
                <a:gd name="connsiteY9" fmla="*/ 712868 h 840597"/>
                <a:gd name="connsiteX10" fmla="*/ 622 w 821793"/>
                <a:gd name="connsiteY10" fmla="*/ 677500 h 840597"/>
                <a:gd name="connsiteX11" fmla="*/ 276273 w 821793"/>
                <a:gd name="connsiteY11" fmla="*/ 46210 h 840597"/>
                <a:gd name="connsiteX12" fmla="*/ 276273 w 821793"/>
                <a:gd name="connsiteY12" fmla="*/ 46210 h 84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93" h="840597">
                  <a:moveTo>
                    <a:pt x="276273" y="46210"/>
                  </a:moveTo>
                  <a:cubicBezTo>
                    <a:pt x="286034" y="31188"/>
                    <a:pt x="450828" y="37399"/>
                    <a:pt x="453491" y="16166"/>
                  </a:cubicBezTo>
                  <a:cubicBezTo>
                    <a:pt x="566882" y="10842"/>
                    <a:pt x="680337" y="6406"/>
                    <a:pt x="793729" y="257"/>
                  </a:cubicBezTo>
                  <a:cubicBezTo>
                    <a:pt x="818511" y="-1517"/>
                    <a:pt x="823835" y="5582"/>
                    <a:pt x="821173" y="31188"/>
                  </a:cubicBezTo>
                  <a:cubicBezTo>
                    <a:pt x="802539" y="212462"/>
                    <a:pt x="785742" y="392786"/>
                    <a:pt x="767995" y="574060"/>
                  </a:cubicBezTo>
                  <a:cubicBezTo>
                    <a:pt x="760009" y="655380"/>
                    <a:pt x="750248" y="735876"/>
                    <a:pt x="742325" y="817196"/>
                  </a:cubicBezTo>
                  <a:cubicBezTo>
                    <a:pt x="740550" y="832218"/>
                    <a:pt x="737888" y="838429"/>
                    <a:pt x="721916" y="838429"/>
                  </a:cubicBezTo>
                  <a:cubicBezTo>
                    <a:pt x="604088" y="841978"/>
                    <a:pt x="486196" y="841978"/>
                    <a:pt x="368368" y="832218"/>
                  </a:cubicBezTo>
                  <a:cubicBezTo>
                    <a:pt x="302767" y="826006"/>
                    <a:pt x="238116" y="819858"/>
                    <a:pt x="174290" y="802174"/>
                  </a:cubicBezTo>
                  <a:cubicBezTo>
                    <a:pt x="91893" y="779166"/>
                    <a:pt x="68822" y="777392"/>
                    <a:pt x="13045" y="712868"/>
                  </a:cubicBezTo>
                  <a:cubicBezTo>
                    <a:pt x="4171" y="702283"/>
                    <a:pt x="-2040" y="692522"/>
                    <a:pt x="622" y="677500"/>
                  </a:cubicBezTo>
                  <a:cubicBezTo>
                    <a:pt x="14820" y="597892"/>
                    <a:pt x="224869" y="140776"/>
                    <a:pt x="276273" y="46210"/>
                  </a:cubicBezTo>
                  <a:lnTo>
                    <a:pt x="276273" y="462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5E4760F-119A-4D1C-9EA5-88CBD18DD38A}"/>
                </a:ext>
              </a:extLst>
            </p:cNvPr>
            <p:cNvSpPr/>
            <p:nvPr/>
          </p:nvSpPr>
          <p:spPr>
            <a:xfrm>
              <a:off x="6006597" y="4065149"/>
              <a:ext cx="276630" cy="437714"/>
            </a:xfrm>
            <a:custGeom>
              <a:avLst/>
              <a:gdLst>
                <a:gd name="connsiteX0" fmla="*/ 1047 w 276630"/>
                <a:gd name="connsiteY0" fmla="*/ 387227 h 437714"/>
                <a:gd name="connsiteX1" fmla="*/ 33816 w 276630"/>
                <a:gd name="connsiteY1" fmla="*/ 245376 h 437714"/>
                <a:gd name="connsiteX2" fmla="*/ 79008 w 276630"/>
                <a:gd name="connsiteY2" fmla="*/ 31270 h 437714"/>
                <a:gd name="connsiteX3" fmla="*/ 160518 w 276630"/>
                <a:gd name="connsiteY3" fmla="*/ 12762 h 437714"/>
                <a:gd name="connsiteX4" fmla="*/ 253564 w 276630"/>
                <a:gd name="connsiteY4" fmla="*/ 1290 h 437714"/>
                <a:gd name="connsiteX5" fmla="*/ 274797 w 276630"/>
                <a:gd name="connsiteY5" fmla="*/ 25058 h 437714"/>
                <a:gd name="connsiteX6" fmla="*/ 210146 w 276630"/>
                <a:gd name="connsiteY6" fmla="*/ 413657 h 437714"/>
                <a:gd name="connsiteX7" fmla="*/ 172941 w 276630"/>
                <a:gd name="connsiteY7" fmla="*/ 434827 h 437714"/>
                <a:gd name="connsiteX8" fmla="*/ 1047 w 276630"/>
                <a:gd name="connsiteY8" fmla="*/ 387227 h 437714"/>
                <a:gd name="connsiteX9" fmla="*/ 1047 w 276630"/>
                <a:gd name="connsiteY9" fmla="*/ 387227 h 43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630" h="437714">
                  <a:moveTo>
                    <a:pt x="1047" y="387227"/>
                  </a:moveTo>
                  <a:cubicBezTo>
                    <a:pt x="-6052" y="335253"/>
                    <a:pt x="24942" y="292913"/>
                    <a:pt x="33816" y="245376"/>
                  </a:cubicBezTo>
                  <a:cubicBezTo>
                    <a:pt x="47126" y="174007"/>
                    <a:pt x="79895" y="106124"/>
                    <a:pt x="79008" y="31270"/>
                  </a:cubicBezTo>
                  <a:cubicBezTo>
                    <a:pt x="101128" y="4839"/>
                    <a:pt x="133961" y="19797"/>
                    <a:pt x="160518" y="12762"/>
                  </a:cubicBezTo>
                  <a:cubicBezTo>
                    <a:pt x="190625" y="4839"/>
                    <a:pt x="223394" y="7501"/>
                    <a:pt x="253564" y="1290"/>
                  </a:cubicBezTo>
                  <a:cubicBezTo>
                    <a:pt x="279234" y="-3971"/>
                    <a:pt x="278346" y="7438"/>
                    <a:pt x="274797" y="25058"/>
                  </a:cubicBezTo>
                  <a:cubicBezTo>
                    <a:pt x="252676" y="154612"/>
                    <a:pt x="231380" y="284103"/>
                    <a:pt x="210146" y="413657"/>
                  </a:cubicBezTo>
                  <a:cubicBezTo>
                    <a:pt x="205710" y="433940"/>
                    <a:pt x="198611" y="442749"/>
                    <a:pt x="172941" y="434827"/>
                  </a:cubicBezTo>
                  <a:cubicBezTo>
                    <a:pt x="117101" y="416256"/>
                    <a:pt x="58662" y="403072"/>
                    <a:pt x="1047" y="387227"/>
                  </a:cubicBezTo>
                  <a:lnTo>
                    <a:pt x="1047" y="387227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77017E4-845B-4C65-B599-BF4D73E73B82}"/>
                </a:ext>
              </a:extLst>
            </p:cNvPr>
            <p:cNvSpPr/>
            <p:nvPr/>
          </p:nvSpPr>
          <p:spPr>
            <a:xfrm>
              <a:off x="5072104" y="4102693"/>
              <a:ext cx="1017800" cy="405490"/>
            </a:xfrm>
            <a:custGeom>
              <a:avLst/>
              <a:gdLst>
                <a:gd name="connsiteX0" fmla="*/ 1017367 w 1017800"/>
                <a:gd name="connsiteY0" fmla="*/ 0 h 405490"/>
                <a:gd name="connsiteX1" fmla="*/ 771569 w 1017800"/>
                <a:gd name="connsiteY1" fmla="*/ 8810 h 405490"/>
                <a:gd name="connsiteX2" fmla="*/ 497439 w 1017800"/>
                <a:gd name="connsiteY2" fmla="*/ 14135 h 405490"/>
                <a:gd name="connsiteX3" fmla="*/ 13766 w 1017800"/>
                <a:gd name="connsiteY3" fmla="*/ 261580 h 405490"/>
                <a:gd name="connsiteX4" fmla="*/ 3181 w 1017800"/>
                <a:gd name="connsiteY4" fmla="*/ 306645 h 405490"/>
                <a:gd name="connsiteX5" fmla="*/ 147314 w 1017800"/>
                <a:gd name="connsiteY5" fmla="*/ 361408 h 405490"/>
                <a:gd name="connsiteX6" fmla="*/ 367505 w 1017800"/>
                <a:gd name="connsiteY6" fmla="*/ 273052 h 405490"/>
                <a:gd name="connsiteX7" fmla="*/ 493953 w 1017800"/>
                <a:gd name="connsiteY7" fmla="*/ 258918 h 405490"/>
                <a:gd name="connsiteX8" fmla="*/ 368392 w 1017800"/>
                <a:gd name="connsiteY8" fmla="*/ 316343 h 405490"/>
                <a:gd name="connsiteX9" fmla="*/ 294108 w 1017800"/>
                <a:gd name="connsiteY9" fmla="*/ 340175 h 405490"/>
                <a:gd name="connsiteX10" fmla="*/ 264952 w 1017800"/>
                <a:gd name="connsiteY10" fmla="*/ 371106 h 405490"/>
                <a:gd name="connsiteX11" fmla="*/ 300319 w 1017800"/>
                <a:gd name="connsiteY11" fmla="*/ 403811 h 405490"/>
                <a:gd name="connsiteX12" fmla="*/ 329475 w 1017800"/>
                <a:gd name="connsiteY12" fmla="*/ 403811 h 405490"/>
                <a:gd name="connsiteX13" fmla="*/ 470945 w 1017800"/>
                <a:gd name="connsiteY13" fmla="*/ 380803 h 405490"/>
                <a:gd name="connsiteX14" fmla="*/ 944857 w 1017800"/>
                <a:gd name="connsiteY14" fmla="*/ 333963 h 405490"/>
                <a:gd name="connsiteX15" fmla="*/ 944857 w 1017800"/>
                <a:gd name="connsiteY15" fmla="*/ 333963 h 405490"/>
                <a:gd name="connsiteX16" fmla="*/ 1017367 w 1017800"/>
                <a:gd name="connsiteY16" fmla="*/ 0 h 405490"/>
                <a:gd name="connsiteX17" fmla="*/ 1017367 w 1017800"/>
                <a:gd name="connsiteY17" fmla="*/ 0 h 40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7800" h="405490">
                  <a:moveTo>
                    <a:pt x="1017367" y="0"/>
                  </a:moveTo>
                  <a:cubicBezTo>
                    <a:pt x="945744" y="0"/>
                    <a:pt x="844079" y="7986"/>
                    <a:pt x="771569" y="8810"/>
                  </a:cubicBezTo>
                  <a:cubicBezTo>
                    <a:pt x="680488" y="12360"/>
                    <a:pt x="588520" y="12360"/>
                    <a:pt x="497439" y="14135"/>
                  </a:cubicBezTo>
                  <a:cubicBezTo>
                    <a:pt x="294932" y="19459"/>
                    <a:pt x="149912" y="129871"/>
                    <a:pt x="13766" y="261580"/>
                  </a:cubicBezTo>
                  <a:cubicBezTo>
                    <a:pt x="1407" y="273940"/>
                    <a:pt x="-3917" y="288962"/>
                    <a:pt x="3181" y="306645"/>
                  </a:cubicBezTo>
                  <a:cubicBezTo>
                    <a:pt x="27077" y="367619"/>
                    <a:pt x="88051" y="390564"/>
                    <a:pt x="147314" y="361408"/>
                  </a:cubicBezTo>
                  <a:cubicBezTo>
                    <a:pt x="218936" y="326928"/>
                    <a:pt x="287009" y="284525"/>
                    <a:pt x="367505" y="273052"/>
                  </a:cubicBezTo>
                  <a:cubicBezTo>
                    <a:pt x="406422" y="267729"/>
                    <a:pt x="443564" y="252707"/>
                    <a:pt x="493953" y="258918"/>
                  </a:cubicBezTo>
                  <a:cubicBezTo>
                    <a:pt x="448888" y="287187"/>
                    <a:pt x="408196" y="301321"/>
                    <a:pt x="368392" y="316343"/>
                  </a:cubicBezTo>
                  <a:cubicBezTo>
                    <a:pt x="343610" y="325153"/>
                    <a:pt x="318003" y="331365"/>
                    <a:pt x="294108" y="340175"/>
                  </a:cubicBezTo>
                  <a:cubicBezTo>
                    <a:pt x="279973" y="345499"/>
                    <a:pt x="264064" y="353422"/>
                    <a:pt x="264952" y="371106"/>
                  </a:cubicBezTo>
                  <a:cubicBezTo>
                    <a:pt x="265839" y="392339"/>
                    <a:pt x="282635" y="399374"/>
                    <a:pt x="300319" y="403811"/>
                  </a:cubicBezTo>
                  <a:cubicBezTo>
                    <a:pt x="310017" y="406473"/>
                    <a:pt x="319778" y="405586"/>
                    <a:pt x="329475" y="403811"/>
                  </a:cubicBezTo>
                  <a:cubicBezTo>
                    <a:pt x="376315" y="395825"/>
                    <a:pt x="423218" y="386127"/>
                    <a:pt x="470945" y="380803"/>
                  </a:cubicBezTo>
                  <a:cubicBezTo>
                    <a:pt x="622176" y="365781"/>
                    <a:pt x="926286" y="312794"/>
                    <a:pt x="944857" y="333963"/>
                  </a:cubicBezTo>
                  <a:lnTo>
                    <a:pt x="944857" y="333963"/>
                  </a:lnTo>
                  <a:cubicBezTo>
                    <a:pt x="962541" y="225326"/>
                    <a:pt x="1023515" y="94567"/>
                    <a:pt x="1017367" y="0"/>
                  </a:cubicBezTo>
                  <a:lnTo>
                    <a:pt x="1017367" y="0"/>
                  </a:lnTo>
                  <a:close/>
                </a:path>
              </a:pathLst>
            </a:custGeom>
            <a:solidFill>
              <a:srgbClr val="FDC4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946E0A1-F4D0-47CF-8219-31011D12D6EC}"/>
              </a:ext>
            </a:extLst>
          </p:cNvPr>
          <p:cNvGrpSpPr/>
          <p:nvPr/>
        </p:nvGrpSpPr>
        <p:grpSpPr>
          <a:xfrm>
            <a:off x="0" y="2062533"/>
            <a:ext cx="3107418" cy="4795467"/>
            <a:chOff x="0" y="2062533"/>
            <a:chExt cx="3107418" cy="4795467"/>
          </a:xfrm>
        </p:grpSpPr>
        <p:sp>
          <p:nvSpPr>
            <p:cNvPr id="15" name="Freeform: Shape 292">
              <a:extLst>
                <a:ext uri="{FF2B5EF4-FFF2-40B4-BE49-F238E27FC236}">
                  <a16:creationId xmlns:a16="http://schemas.microsoft.com/office/drawing/2014/main" id="{8AB17A1F-D1C4-4A03-9EA0-6996D882F002}"/>
                </a:ext>
              </a:extLst>
            </p:cNvPr>
            <p:cNvSpPr/>
            <p:nvPr/>
          </p:nvSpPr>
          <p:spPr>
            <a:xfrm>
              <a:off x="842373" y="2488117"/>
              <a:ext cx="755511" cy="1319963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3">
              <a:extLst>
                <a:ext uri="{FF2B5EF4-FFF2-40B4-BE49-F238E27FC236}">
                  <a16:creationId xmlns:a16="http://schemas.microsoft.com/office/drawing/2014/main" id="{C83D9F26-DF01-4A1B-B9B3-BFE21B961E5F}"/>
                </a:ext>
              </a:extLst>
            </p:cNvPr>
            <p:cNvSpPr/>
            <p:nvPr/>
          </p:nvSpPr>
          <p:spPr>
            <a:xfrm>
              <a:off x="0" y="3045387"/>
              <a:ext cx="2057391" cy="181375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2A8AEA3-1720-4E22-812E-F1716A640B43}"/>
                </a:ext>
              </a:extLst>
            </p:cNvPr>
            <p:cNvSpPr/>
            <p:nvPr/>
          </p:nvSpPr>
          <p:spPr>
            <a:xfrm>
              <a:off x="483768" y="4460035"/>
              <a:ext cx="1563494" cy="2397965"/>
            </a:xfrm>
            <a:custGeom>
              <a:avLst/>
              <a:gdLst>
                <a:gd name="connsiteX0" fmla="*/ 1510029 w 1563494"/>
                <a:gd name="connsiteY0" fmla="*/ 78 h 2397965"/>
                <a:gd name="connsiteX1" fmla="*/ 1563494 w 1563494"/>
                <a:gd name="connsiteY1" fmla="*/ 24104 h 2397965"/>
                <a:gd name="connsiteX2" fmla="*/ 1549958 w 1563494"/>
                <a:gd name="connsiteY2" fmla="*/ 34931 h 2397965"/>
                <a:gd name="connsiteX3" fmla="*/ 1517473 w 1563494"/>
                <a:gd name="connsiteY3" fmla="*/ 40346 h 2397965"/>
                <a:gd name="connsiteX4" fmla="*/ 1471452 w 1563494"/>
                <a:gd name="connsiteY4" fmla="*/ 124266 h 2397965"/>
                <a:gd name="connsiteX5" fmla="*/ 1311735 w 1563494"/>
                <a:gd name="connsiteY5" fmla="*/ 224428 h 2397965"/>
                <a:gd name="connsiteX6" fmla="*/ 1303614 w 1563494"/>
                <a:gd name="connsiteY6" fmla="*/ 313762 h 2397965"/>
                <a:gd name="connsiteX7" fmla="*/ 1314441 w 1563494"/>
                <a:gd name="connsiteY7" fmla="*/ 376026 h 2397965"/>
                <a:gd name="connsiteX8" fmla="*/ 1422725 w 1563494"/>
                <a:gd name="connsiteY8" fmla="*/ 454531 h 2397965"/>
                <a:gd name="connsiteX9" fmla="*/ 1447089 w 1563494"/>
                <a:gd name="connsiteY9" fmla="*/ 454531 h 2397965"/>
                <a:gd name="connsiteX10" fmla="*/ 1457917 w 1563494"/>
                <a:gd name="connsiteY10" fmla="*/ 473481 h 2397965"/>
                <a:gd name="connsiteX11" fmla="*/ 1327977 w 1563494"/>
                <a:gd name="connsiteY11" fmla="*/ 500552 h 2397965"/>
                <a:gd name="connsiteX12" fmla="*/ 1341512 w 1563494"/>
                <a:gd name="connsiteY12" fmla="*/ 776675 h 2397965"/>
                <a:gd name="connsiteX13" fmla="*/ 1317149 w 1563494"/>
                <a:gd name="connsiteY13" fmla="*/ 990535 h 2397965"/>
                <a:gd name="connsiteX14" fmla="*/ 1471452 w 1563494"/>
                <a:gd name="connsiteY14" fmla="*/ 1859511 h 2397965"/>
                <a:gd name="connsiteX15" fmla="*/ 1470860 w 1563494"/>
                <a:gd name="connsiteY15" fmla="*/ 2017412 h 2397965"/>
                <a:gd name="connsiteX16" fmla="*/ 1511359 w 1563494"/>
                <a:gd name="connsiteY16" fmla="*/ 2397965 h 2397965"/>
                <a:gd name="connsiteX17" fmla="*/ 857605 w 1563494"/>
                <a:gd name="connsiteY17" fmla="*/ 2397965 h 2397965"/>
                <a:gd name="connsiteX18" fmla="*/ 843408 w 1563494"/>
                <a:gd name="connsiteY18" fmla="*/ 1994866 h 2397965"/>
                <a:gd name="connsiteX19" fmla="*/ 870479 w 1563494"/>
                <a:gd name="connsiteY19" fmla="*/ 1729571 h 2397965"/>
                <a:gd name="connsiteX20" fmla="*/ 770739 w 1563494"/>
                <a:gd name="connsiteY20" fmla="*/ 2146421 h 2397965"/>
                <a:gd name="connsiteX21" fmla="*/ 757636 w 1563494"/>
                <a:gd name="connsiteY21" fmla="*/ 2352087 h 2397965"/>
                <a:gd name="connsiteX22" fmla="*/ 754721 w 1563494"/>
                <a:gd name="connsiteY22" fmla="*/ 2397965 h 2397965"/>
                <a:gd name="connsiteX23" fmla="*/ 112794 w 1563494"/>
                <a:gd name="connsiteY23" fmla="*/ 2397965 h 2397965"/>
                <a:gd name="connsiteX24" fmla="*/ 106418 w 1563494"/>
                <a:gd name="connsiteY24" fmla="*/ 2326065 h 2397965"/>
                <a:gd name="connsiteX25" fmla="*/ 103734 w 1563494"/>
                <a:gd name="connsiteY25" fmla="*/ 2120031 h 2397965"/>
                <a:gd name="connsiteX26" fmla="*/ 104372 w 1563494"/>
                <a:gd name="connsiteY26" fmla="*/ 1932603 h 2397965"/>
                <a:gd name="connsiteX27" fmla="*/ 77301 w 1563494"/>
                <a:gd name="connsiteY27" fmla="*/ 1691673 h 2397965"/>
                <a:gd name="connsiteX28" fmla="*/ 82716 w 1563494"/>
                <a:gd name="connsiteY28" fmla="*/ 1523833 h 2397965"/>
                <a:gd name="connsiteX29" fmla="*/ 82716 w 1563494"/>
                <a:gd name="connsiteY29" fmla="*/ 1223345 h 2397965"/>
                <a:gd name="connsiteX30" fmla="*/ 85422 w 1563494"/>
                <a:gd name="connsiteY30" fmla="*/ 1207102 h 2397965"/>
                <a:gd name="connsiteX31" fmla="*/ 93543 w 1563494"/>
                <a:gd name="connsiteY31" fmla="*/ 882251 h 2397965"/>
                <a:gd name="connsiteX32" fmla="*/ 61058 w 1563494"/>
                <a:gd name="connsiteY32" fmla="*/ 806453 h 2397965"/>
                <a:gd name="connsiteX33" fmla="*/ 15038 w 1563494"/>
                <a:gd name="connsiteY33" fmla="*/ 752311 h 2397965"/>
                <a:gd name="connsiteX34" fmla="*/ 36695 w 1563494"/>
                <a:gd name="connsiteY34" fmla="*/ 625077 h 2397965"/>
                <a:gd name="connsiteX35" fmla="*/ 55645 w 1563494"/>
                <a:gd name="connsiteY35" fmla="*/ 557400 h 2397965"/>
                <a:gd name="connsiteX36" fmla="*/ 55645 w 1563494"/>
                <a:gd name="connsiteY36" fmla="*/ 476187 h 2397965"/>
                <a:gd name="connsiteX37" fmla="*/ 77301 w 1563494"/>
                <a:gd name="connsiteY37" fmla="*/ 422045 h 2397965"/>
                <a:gd name="connsiteX38" fmla="*/ 689103 w 1563494"/>
                <a:gd name="connsiteY38" fmla="*/ 116144 h 2397965"/>
                <a:gd name="connsiteX39" fmla="*/ 729710 w 1563494"/>
                <a:gd name="connsiteY39" fmla="*/ 91781 h 2397965"/>
                <a:gd name="connsiteX40" fmla="*/ 1430846 w 1563494"/>
                <a:gd name="connsiteY40" fmla="*/ 51175 h 2397965"/>
                <a:gd name="connsiteX41" fmla="*/ 1460625 w 1563494"/>
                <a:gd name="connsiteY41" fmla="*/ 34931 h 2397965"/>
                <a:gd name="connsiteX42" fmla="*/ 1510029 w 1563494"/>
                <a:gd name="connsiteY42" fmla="*/ 78 h 23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63494" h="2397965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27977" y="841645"/>
                    <a:pt x="1300906" y="982414"/>
                    <a:pt x="1317149" y="990535"/>
                  </a:cubicBezTo>
                  <a:cubicBezTo>
                    <a:pt x="1406483" y="1272073"/>
                    <a:pt x="1463331" y="1561731"/>
                    <a:pt x="1471452" y="1859511"/>
                  </a:cubicBezTo>
                  <a:cubicBezTo>
                    <a:pt x="1472806" y="1912300"/>
                    <a:pt x="1472299" y="1964919"/>
                    <a:pt x="1470860" y="2017412"/>
                  </a:cubicBezTo>
                  <a:lnTo>
                    <a:pt x="1511359" y="2397965"/>
                  </a:lnTo>
                  <a:lnTo>
                    <a:pt x="857605" y="2397965"/>
                  </a:lnTo>
                  <a:lnTo>
                    <a:pt x="843408" y="1994866"/>
                  </a:lnTo>
                  <a:cubicBezTo>
                    <a:pt x="856943" y="1916361"/>
                    <a:pt x="865065" y="1732279"/>
                    <a:pt x="870479" y="1729571"/>
                  </a:cubicBezTo>
                  <a:cubicBezTo>
                    <a:pt x="831902" y="1820936"/>
                    <a:pt x="791804" y="2003664"/>
                    <a:pt x="770739" y="2146421"/>
                  </a:cubicBezTo>
                  <a:cubicBezTo>
                    <a:pt x="770581" y="2147628"/>
                    <a:pt x="763206" y="2264289"/>
                    <a:pt x="757636" y="2352087"/>
                  </a:cubicBezTo>
                  <a:lnTo>
                    <a:pt x="754721" y="2397965"/>
                  </a:lnTo>
                  <a:lnTo>
                    <a:pt x="112794" y="2397965"/>
                  </a:lnTo>
                  <a:lnTo>
                    <a:pt x="106418" y="2326065"/>
                  </a:lnTo>
                  <a:cubicBezTo>
                    <a:pt x="102451" y="2238031"/>
                    <a:pt x="107239" y="2147483"/>
                    <a:pt x="103734" y="2120031"/>
                  </a:cubicBezTo>
                  <a:cubicBezTo>
                    <a:pt x="111855" y="2060475"/>
                    <a:pt x="128735" y="1981331"/>
                    <a:pt x="104372" y="1932603"/>
                  </a:cubicBezTo>
                  <a:cubicBezTo>
                    <a:pt x="66472" y="1854098"/>
                    <a:pt x="58351" y="1775592"/>
                    <a:pt x="77301" y="1691673"/>
                  </a:cubicBezTo>
                  <a:cubicBezTo>
                    <a:pt x="88129" y="1637531"/>
                    <a:pt x="98958" y="1580681"/>
                    <a:pt x="82716" y="1523833"/>
                  </a:cubicBezTo>
                  <a:cubicBezTo>
                    <a:pt x="52937" y="1423670"/>
                    <a:pt x="55645" y="1323508"/>
                    <a:pt x="82716" y="1223345"/>
                  </a:cubicBezTo>
                  <a:cubicBezTo>
                    <a:pt x="85422" y="1217931"/>
                    <a:pt x="88129" y="1212517"/>
                    <a:pt x="85422" y="1207102"/>
                  </a:cubicBezTo>
                  <a:cubicBezTo>
                    <a:pt x="47522" y="1098819"/>
                    <a:pt x="96251" y="990535"/>
                    <a:pt x="93543" y="882251"/>
                  </a:cubicBezTo>
                  <a:cubicBezTo>
                    <a:pt x="90837" y="849766"/>
                    <a:pt x="88129" y="828109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296">
              <a:extLst>
                <a:ext uri="{FF2B5EF4-FFF2-40B4-BE49-F238E27FC236}">
                  <a16:creationId xmlns:a16="http://schemas.microsoft.com/office/drawing/2014/main" id="{FE66D06F-0F49-4BB8-AF6D-5DB4C3DDF8B4}"/>
                </a:ext>
              </a:extLst>
            </p:cNvPr>
            <p:cNvSpPr/>
            <p:nvPr/>
          </p:nvSpPr>
          <p:spPr>
            <a:xfrm>
              <a:off x="796666" y="2062533"/>
              <a:ext cx="893340" cy="757987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98">
              <a:extLst>
                <a:ext uri="{FF2B5EF4-FFF2-40B4-BE49-F238E27FC236}">
                  <a16:creationId xmlns:a16="http://schemas.microsoft.com/office/drawing/2014/main" id="{743C507E-B598-4778-93AE-381384317BA1}"/>
                </a:ext>
              </a:extLst>
            </p:cNvPr>
            <p:cNvSpPr/>
            <p:nvPr/>
          </p:nvSpPr>
          <p:spPr>
            <a:xfrm>
              <a:off x="67355" y="4225759"/>
              <a:ext cx="1922035" cy="757987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99">
              <a:extLst>
                <a:ext uri="{FF2B5EF4-FFF2-40B4-BE49-F238E27FC236}">
                  <a16:creationId xmlns:a16="http://schemas.microsoft.com/office/drawing/2014/main" id="{A77ABBFA-7324-4AC4-BB91-3E78B606539A}"/>
                </a:ext>
              </a:extLst>
            </p:cNvPr>
            <p:cNvSpPr/>
            <p:nvPr/>
          </p:nvSpPr>
          <p:spPr>
            <a:xfrm>
              <a:off x="1721982" y="4329555"/>
              <a:ext cx="893340" cy="649703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300">
              <a:extLst>
                <a:ext uri="{FF2B5EF4-FFF2-40B4-BE49-F238E27FC236}">
                  <a16:creationId xmlns:a16="http://schemas.microsoft.com/office/drawing/2014/main" id="{C99AE558-8BDD-47CD-B7A5-933AB913F9B6}"/>
                </a:ext>
              </a:extLst>
            </p:cNvPr>
            <p:cNvGrpSpPr/>
            <p:nvPr/>
          </p:nvGrpSpPr>
          <p:grpSpPr>
            <a:xfrm>
              <a:off x="534521" y="5254218"/>
              <a:ext cx="1298159" cy="365198"/>
              <a:chOff x="8963351" y="2835327"/>
              <a:chExt cx="1121835" cy="315595"/>
            </a:xfrm>
          </p:grpSpPr>
          <p:sp>
            <p:nvSpPr>
              <p:cNvPr id="22" name="Freeform: Shape 309">
                <a:extLst>
                  <a:ext uri="{FF2B5EF4-FFF2-40B4-BE49-F238E27FC236}">
                    <a16:creationId xmlns:a16="http://schemas.microsoft.com/office/drawing/2014/main" id="{B4AF940C-0322-4D0F-973F-27A03AECBDBB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310">
                <a:extLst>
                  <a:ext uri="{FF2B5EF4-FFF2-40B4-BE49-F238E27FC236}">
                    <a16:creationId xmlns:a16="http://schemas.microsoft.com/office/drawing/2014/main" id="{74EBCD8D-50F3-40F6-B557-ADC567A46A84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11">
                <a:extLst>
                  <a:ext uri="{FF2B5EF4-FFF2-40B4-BE49-F238E27FC236}">
                    <a16:creationId xmlns:a16="http://schemas.microsoft.com/office/drawing/2014/main" id="{EEFAD1D3-7524-4C00-94F3-569698A7A0C4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12">
                <a:extLst>
                  <a:ext uri="{FF2B5EF4-FFF2-40B4-BE49-F238E27FC236}">
                    <a16:creationId xmlns:a16="http://schemas.microsoft.com/office/drawing/2014/main" id="{950CEC99-3C56-4B86-9F0F-201ACA21AFB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3">
                <a:extLst>
                  <a:ext uri="{FF2B5EF4-FFF2-40B4-BE49-F238E27FC236}">
                    <a16:creationId xmlns:a16="http://schemas.microsoft.com/office/drawing/2014/main" id="{CF0E3F62-E336-41F6-BF0F-DF2CC687B8C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14">
                <a:extLst>
                  <a:ext uri="{FF2B5EF4-FFF2-40B4-BE49-F238E27FC236}">
                    <a16:creationId xmlns:a16="http://schemas.microsoft.com/office/drawing/2014/main" id="{CD2E86B3-5B2E-4C28-83DA-7BE2E0220673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301">
              <a:extLst>
                <a:ext uri="{FF2B5EF4-FFF2-40B4-BE49-F238E27FC236}">
                  <a16:creationId xmlns:a16="http://schemas.microsoft.com/office/drawing/2014/main" id="{68F68708-EB38-4033-8C06-C1B41C97C63D}"/>
                </a:ext>
              </a:extLst>
            </p:cNvPr>
            <p:cNvSpPr/>
            <p:nvPr/>
          </p:nvSpPr>
          <p:spPr>
            <a:xfrm>
              <a:off x="1460841" y="4913543"/>
              <a:ext cx="135355" cy="135355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2">
              <a:extLst>
                <a:ext uri="{FF2B5EF4-FFF2-40B4-BE49-F238E27FC236}">
                  <a16:creationId xmlns:a16="http://schemas.microsoft.com/office/drawing/2014/main" id="{1E360D8D-4D63-43AF-AC66-E2ACB80EF100}"/>
                </a:ext>
              </a:extLst>
            </p:cNvPr>
            <p:cNvSpPr/>
            <p:nvPr/>
          </p:nvSpPr>
          <p:spPr>
            <a:xfrm>
              <a:off x="1483163" y="5281186"/>
              <a:ext cx="135355" cy="135355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3">
              <a:extLst>
                <a:ext uri="{FF2B5EF4-FFF2-40B4-BE49-F238E27FC236}">
                  <a16:creationId xmlns:a16="http://schemas.microsoft.com/office/drawing/2014/main" id="{67156147-46E7-405E-829C-9D43000EBD3F}"/>
                </a:ext>
              </a:extLst>
            </p:cNvPr>
            <p:cNvSpPr/>
            <p:nvPr/>
          </p:nvSpPr>
          <p:spPr>
            <a:xfrm>
              <a:off x="1387896" y="4563810"/>
              <a:ext cx="135355" cy="135355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4">
              <a:extLst>
                <a:ext uri="{FF2B5EF4-FFF2-40B4-BE49-F238E27FC236}">
                  <a16:creationId xmlns:a16="http://schemas.microsoft.com/office/drawing/2014/main" id="{3AEE2D94-63D9-40D4-AE46-44A8E4B27227}"/>
                </a:ext>
              </a:extLst>
            </p:cNvPr>
            <p:cNvSpPr/>
            <p:nvPr/>
          </p:nvSpPr>
          <p:spPr>
            <a:xfrm>
              <a:off x="95447" y="2564805"/>
              <a:ext cx="2520307" cy="2412317"/>
            </a:xfrm>
            <a:custGeom>
              <a:avLst/>
              <a:gdLst>
                <a:gd name="connsiteX0" fmla="*/ 7608 w 885397"/>
                <a:gd name="connsiteY0" fmla="*/ 787442 h 847460"/>
                <a:gd name="connsiteX1" fmla="*/ 26629 w 885397"/>
                <a:gd name="connsiteY1" fmla="*/ 824532 h 847460"/>
                <a:gd name="connsiteX2" fmla="*/ 77983 w 885397"/>
                <a:gd name="connsiteY2" fmla="*/ 835944 h 847460"/>
                <a:gd name="connsiteX3" fmla="*/ 145505 w 885397"/>
                <a:gd name="connsiteY3" fmla="*/ 817875 h 847460"/>
                <a:gd name="connsiteX4" fmla="*/ 161673 w 885397"/>
                <a:gd name="connsiteY4" fmla="*/ 815022 h 847460"/>
                <a:gd name="connsiteX5" fmla="*/ 155967 w 885397"/>
                <a:gd name="connsiteY5" fmla="*/ 833091 h 847460"/>
                <a:gd name="connsiteX6" fmla="*/ 147408 w 885397"/>
                <a:gd name="connsiteY6" fmla="*/ 821679 h 847460"/>
                <a:gd name="connsiteX7" fmla="*/ 79886 w 885397"/>
                <a:gd name="connsiteY7" fmla="*/ 842601 h 847460"/>
                <a:gd name="connsiteX8" fmla="*/ 22825 w 885397"/>
                <a:gd name="connsiteY8" fmla="*/ 829287 h 847460"/>
                <a:gd name="connsiteX9" fmla="*/ 5706 w 885397"/>
                <a:gd name="connsiteY9" fmla="*/ 800756 h 847460"/>
                <a:gd name="connsiteX10" fmla="*/ 0 w 885397"/>
                <a:gd name="connsiteY10" fmla="*/ 788393 h 847460"/>
                <a:gd name="connsiteX11" fmla="*/ 7608 w 885397"/>
                <a:gd name="connsiteY11" fmla="*/ 787442 h 847460"/>
                <a:gd name="connsiteX12" fmla="*/ 707556 w 885397"/>
                <a:gd name="connsiteY12" fmla="*/ 669515 h 847460"/>
                <a:gd name="connsiteX13" fmla="*/ 714213 w 885397"/>
                <a:gd name="connsiteY13" fmla="*/ 691389 h 847460"/>
                <a:gd name="connsiteX14" fmla="*/ 689487 w 885397"/>
                <a:gd name="connsiteY14" fmla="*/ 680928 h 847460"/>
                <a:gd name="connsiteX15" fmla="*/ 681878 w 885397"/>
                <a:gd name="connsiteY15" fmla="*/ 675222 h 847460"/>
                <a:gd name="connsiteX16" fmla="*/ 689487 w 885397"/>
                <a:gd name="connsiteY16" fmla="*/ 676172 h 847460"/>
                <a:gd name="connsiteX17" fmla="*/ 711360 w 885397"/>
                <a:gd name="connsiteY17" fmla="*/ 688536 h 847460"/>
                <a:gd name="connsiteX18" fmla="*/ 707556 w 885397"/>
                <a:gd name="connsiteY18" fmla="*/ 669515 h 847460"/>
                <a:gd name="connsiteX19" fmla="*/ 763785 w 885397"/>
                <a:gd name="connsiteY19" fmla="*/ 667614 h 847460"/>
                <a:gd name="connsiteX20" fmla="*/ 769372 w 885397"/>
                <a:gd name="connsiteY20" fmla="*/ 669516 h 847460"/>
                <a:gd name="connsiteX21" fmla="*/ 757009 w 885397"/>
                <a:gd name="connsiteY21" fmla="*/ 679978 h 847460"/>
                <a:gd name="connsiteX22" fmla="*/ 731331 w 885397"/>
                <a:gd name="connsiteY22" fmla="*/ 670468 h 847460"/>
                <a:gd name="connsiteX23" fmla="*/ 740841 w 885397"/>
                <a:gd name="connsiteY23" fmla="*/ 669516 h 847460"/>
                <a:gd name="connsiteX24" fmla="*/ 739890 w 885397"/>
                <a:gd name="connsiteY24" fmla="*/ 679027 h 847460"/>
                <a:gd name="connsiteX25" fmla="*/ 750352 w 885397"/>
                <a:gd name="connsiteY25" fmla="*/ 679027 h 847460"/>
                <a:gd name="connsiteX26" fmla="*/ 758911 w 885397"/>
                <a:gd name="connsiteY26" fmla="*/ 668565 h 847460"/>
                <a:gd name="connsiteX27" fmla="*/ 763785 w 885397"/>
                <a:gd name="connsiteY27" fmla="*/ 667614 h 847460"/>
                <a:gd name="connsiteX28" fmla="*/ 810266 w 885397"/>
                <a:gd name="connsiteY28" fmla="*/ 657034 h 847460"/>
                <a:gd name="connsiteX29" fmla="*/ 814070 w 885397"/>
                <a:gd name="connsiteY29" fmla="*/ 658104 h 847460"/>
                <a:gd name="connsiteX30" fmla="*/ 804560 w 885397"/>
                <a:gd name="connsiteY30" fmla="*/ 668565 h 847460"/>
                <a:gd name="connsiteX31" fmla="*/ 785539 w 885397"/>
                <a:gd name="connsiteY31" fmla="*/ 659055 h 847460"/>
                <a:gd name="connsiteX32" fmla="*/ 793148 w 885397"/>
                <a:gd name="connsiteY32" fmla="*/ 659055 h 847460"/>
                <a:gd name="connsiteX33" fmla="*/ 792196 w 885397"/>
                <a:gd name="connsiteY33" fmla="*/ 668565 h 847460"/>
                <a:gd name="connsiteX34" fmla="*/ 799805 w 885397"/>
                <a:gd name="connsiteY34" fmla="*/ 668565 h 847460"/>
                <a:gd name="connsiteX35" fmla="*/ 806462 w 885397"/>
                <a:gd name="connsiteY35" fmla="*/ 658104 h 847460"/>
                <a:gd name="connsiteX36" fmla="*/ 810266 w 885397"/>
                <a:gd name="connsiteY36" fmla="*/ 657034 h 847460"/>
                <a:gd name="connsiteX37" fmla="*/ 534233 w 885397"/>
                <a:gd name="connsiteY37" fmla="*/ 642649 h 847460"/>
                <a:gd name="connsiteX38" fmla="*/ 564903 w 885397"/>
                <a:gd name="connsiteY38" fmla="*/ 647642 h 847460"/>
                <a:gd name="connsiteX39" fmla="*/ 552540 w 885397"/>
                <a:gd name="connsiteY39" fmla="*/ 655250 h 847460"/>
                <a:gd name="connsiteX40" fmla="*/ 504989 w 885397"/>
                <a:gd name="connsiteY40" fmla="*/ 647642 h 847460"/>
                <a:gd name="connsiteX41" fmla="*/ 534233 w 885397"/>
                <a:gd name="connsiteY41" fmla="*/ 642649 h 847460"/>
                <a:gd name="connsiteX42" fmla="*/ 865545 w 885397"/>
                <a:gd name="connsiteY42" fmla="*/ 633259 h 847460"/>
                <a:gd name="connsiteX43" fmla="*/ 873985 w 885397"/>
                <a:gd name="connsiteY43" fmla="*/ 643839 h 847460"/>
                <a:gd name="connsiteX44" fmla="*/ 885397 w 885397"/>
                <a:gd name="connsiteY44" fmla="*/ 651447 h 847460"/>
                <a:gd name="connsiteX45" fmla="*/ 840700 w 885397"/>
                <a:gd name="connsiteY45" fmla="*/ 682831 h 847460"/>
                <a:gd name="connsiteX46" fmla="*/ 695194 w 885397"/>
                <a:gd name="connsiteY46" fmla="*/ 806463 h 847460"/>
                <a:gd name="connsiteX47" fmla="*/ 648594 w 885397"/>
                <a:gd name="connsiteY47" fmla="*/ 833092 h 847460"/>
                <a:gd name="connsiteX48" fmla="*/ 644790 w 885397"/>
                <a:gd name="connsiteY48" fmla="*/ 829288 h 847460"/>
                <a:gd name="connsiteX49" fmla="*/ 644790 w 885397"/>
                <a:gd name="connsiteY49" fmla="*/ 829287 h 847460"/>
                <a:gd name="connsiteX50" fmla="*/ 644791 w 885397"/>
                <a:gd name="connsiteY50" fmla="*/ 829287 h 847460"/>
                <a:gd name="connsiteX51" fmla="*/ 726578 w 885397"/>
                <a:gd name="connsiteY51" fmla="*/ 773177 h 847460"/>
                <a:gd name="connsiteX52" fmla="*/ 859721 w 885397"/>
                <a:gd name="connsiteY52" fmla="*/ 656202 h 847460"/>
                <a:gd name="connsiteX53" fmla="*/ 868279 w 885397"/>
                <a:gd name="connsiteY53" fmla="*/ 641937 h 847460"/>
                <a:gd name="connsiteX54" fmla="*/ 860434 w 885397"/>
                <a:gd name="connsiteY54" fmla="*/ 637538 h 847460"/>
                <a:gd name="connsiteX55" fmla="*/ 854851 w 885397"/>
                <a:gd name="connsiteY55" fmla="*/ 637896 h 847460"/>
                <a:gd name="connsiteX56" fmla="*/ 567876 w 885397"/>
                <a:gd name="connsiteY56" fmla="*/ 622203 h 847460"/>
                <a:gd name="connsiteX57" fmla="*/ 585826 w 885397"/>
                <a:gd name="connsiteY57" fmla="*/ 626720 h 847460"/>
                <a:gd name="connsiteX58" fmla="*/ 585826 w 885397"/>
                <a:gd name="connsiteY58" fmla="*/ 634329 h 847460"/>
                <a:gd name="connsiteX59" fmla="*/ 544932 w 885397"/>
                <a:gd name="connsiteY59" fmla="*/ 624818 h 847460"/>
                <a:gd name="connsiteX60" fmla="*/ 567876 w 885397"/>
                <a:gd name="connsiteY60" fmla="*/ 622203 h 847460"/>
                <a:gd name="connsiteX61" fmla="*/ 295768 w 885397"/>
                <a:gd name="connsiteY61" fmla="*/ 58013 h 847460"/>
                <a:gd name="connsiteX62" fmla="*/ 296719 w 885397"/>
                <a:gd name="connsiteY62" fmla="*/ 66572 h 847460"/>
                <a:gd name="connsiteX63" fmla="*/ 298621 w 885397"/>
                <a:gd name="connsiteY63" fmla="*/ 88445 h 847460"/>
                <a:gd name="connsiteX64" fmla="*/ 286258 w 885397"/>
                <a:gd name="connsiteY64" fmla="*/ 68474 h 847460"/>
                <a:gd name="connsiteX65" fmla="*/ 288160 w 885397"/>
                <a:gd name="connsiteY65" fmla="*/ 59915 h 847460"/>
                <a:gd name="connsiteX66" fmla="*/ 295768 w 885397"/>
                <a:gd name="connsiteY66" fmla="*/ 58013 h 847460"/>
                <a:gd name="connsiteX67" fmla="*/ 265336 w 885397"/>
                <a:gd name="connsiteY67" fmla="*/ 14266 h 847460"/>
                <a:gd name="connsiteX68" fmla="*/ 269140 w 885397"/>
                <a:gd name="connsiteY68" fmla="*/ 19021 h 847460"/>
                <a:gd name="connsiteX69" fmla="*/ 289111 w 885397"/>
                <a:gd name="connsiteY69" fmla="*/ 100809 h 847460"/>
                <a:gd name="connsiteX70" fmla="*/ 305279 w 885397"/>
                <a:gd name="connsiteY70" fmla="*/ 117927 h 847460"/>
                <a:gd name="connsiteX71" fmla="*/ 319544 w 885397"/>
                <a:gd name="connsiteY71" fmla="*/ 119830 h 847460"/>
                <a:gd name="connsiteX72" fmla="*/ 307180 w 885397"/>
                <a:gd name="connsiteY72" fmla="*/ 127438 h 847460"/>
                <a:gd name="connsiteX73" fmla="*/ 289111 w 885397"/>
                <a:gd name="connsiteY73" fmla="*/ 118878 h 847460"/>
                <a:gd name="connsiteX74" fmla="*/ 283405 w 885397"/>
                <a:gd name="connsiteY74" fmla="*/ 153115 h 847460"/>
                <a:gd name="connsiteX75" fmla="*/ 272944 w 885397"/>
                <a:gd name="connsiteY75" fmla="*/ 189254 h 847460"/>
                <a:gd name="connsiteX76" fmla="*/ 269140 w 885397"/>
                <a:gd name="connsiteY76" fmla="*/ 186401 h 847460"/>
                <a:gd name="connsiteX77" fmla="*/ 282454 w 885397"/>
                <a:gd name="connsiteY77" fmla="*/ 107466 h 847460"/>
                <a:gd name="connsiteX78" fmla="*/ 274846 w 885397"/>
                <a:gd name="connsiteY78" fmla="*/ 71327 h 847460"/>
                <a:gd name="connsiteX79" fmla="*/ 265336 w 885397"/>
                <a:gd name="connsiteY79" fmla="*/ 14266 h 847460"/>
                <a:gd name="connsiteX80" fmla="*/ 529717 w 885397"/>
                <a:gd name="connsiteY80" fmla="*/ 0 h 847460"/>
                <a:gd name="connsiteX81" fmla="*/ 529717 w 885397"/>
                <a:gd name="connsiteY81" fmla="*/ 66571 h 847460"/>
                <a:gd name="connsiteX82" fmla="*/ 510696 w 885397"/>
                <a:gd name="connsiteY82" fmla="*/ 150261 h 847460"/>
                <a:gd name="connsiteX83" fmla="*/ 482166 w 885397"/>
                <a:gd name="connsiteY83" fmla="*/ 203518 h 847460"/>
                <a:gd name="connsiteX84" fmla="*/ 467901 w 885397"/>
                <a:gd name="connsiteY84" fmla="*/ 224440 h 847460"/>
                <a:gd name="connsiteX85" fmla="*/ 452685 w 885397"/>
                <a:gd name="connsiteY85" fmla="*/ 259628 h 847460"/>
                <a:gd name="connsiteX86" fmla="*/ 435566 w 885397"/>
                <a:gd name="connsiteY86" fmla="*/ 267236 h 847460"/>
                <a:gd name="connsiteX87" fmla="*/ 337611 w 885397"/>
                <a:gd name="connsiteY87" fmla="*/ 212077 h 847460"/>
                <a:gd name="connsiteX88" fmla="*/ 439370 w 885397"/>
                <a:gd name="connsiteY88" fmla="*/ 263432 h 847460"/>
                <a:gd name="connsiteX89" fmla="*/ 463146 w 885397"/>
                <a:gd name="connsiteY89" fmla="*/ 225391 h 847460"/>
                <a:gd name="connsiteX90" fmla="*/ 481215 w 885397"/>
                <a:gd name="connsiteY90" fmla="*/ 199714 h 847460"/>
                <a:gd name="connsiteX91" fmla="*/ 525913 w 885397"/>
                <a:gd name="connsiteY91" fmla="*/ 65620 h 847460"/>
                <a:gd name="connsiteX92" fmla="*/ 524011 w 885397"/>
                <a:gd name="connsiteY92" fmla="*/ 5706 h 847460"/>
                <a:gd name="connsiteX93" fmla="*/ 529717 w 885397"/>
                <a:gd name="connsiteY93" fmla="*/ 0 h 8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85397" h="847460">
                  <a:moveTo>
                    <a:pt x="7608" y="787442"/>
                  </a:moveTo>
                  <a:cubicBezTo>
                    <a:pt x="14265" y="804561"/>
                    <a:pt x="18069" y="814071"/>
                    <a:pt x="26629" y="824532"/>
                  </a:cubicBezTo>
                  <a:cubicBezTo>
                    <a:pt x="43747" y="846405"/>
                    <a:pt x="59914" y="843552"/>
                    <a:pt x="77983" y="835944"/>
                  </a:cubicBezTo>
                  <a:cubicBezTo>
                    <a:pt x="100808" y="827385"/>
                    <a:pt x="121730" y="820728"/>
                    <a:pt x="145505" y="817875"/>
                  </a:cubicBezTo>
                  <a:cubicBezTo>
                    <a:pt x="152163" y="816924"/>
                    <a:pt x="157869" y="815973"/>
                    <a:pt x="161673" y="815022"/>
                  </a:cubicBezTo>
                  <a:cubicBezTo>
                    <a:pt x="155016" y="822630"/>
                    <a:pt x="157869" y="827385"/>
                    <a:pt x="155967" y="833091"/>
                  </a:cubicBezTo>
                  <a:cubicBezTo>
                    <a:pt x="156918" y="823581"/>
                    <a:pt x="155967" y="819777"/>
                    <a:pt x="147408" y="821679"/>
                  </a:cubicBezTo>
                  <a:cubicBezTo>
                    <a:pt x="121730" y="827385"/>
                    <a:pt x="102710" y="833091"/>
                    <a:pt x="79886" y="842601"/>
                  </a:cubicBezTo>
                  <a:cubicBezTo>
                    <a:pt x="65620" y="847356"/>
                    <a:pt x="41845" y="854964"/>
                    <a:pt x="22825" y="829287"/>
                  </a:cubicBezTo>
                  <a:cubicBezTo>
                    <a:pt x="14265" y="816924"/>
                    <a:pt x="12364" y="812169"/>
                    <a:pt x="5706" y="800756"/>
                  </a:cubicBezTo>
                  <a:cubicBezTo>
                    <a:pt x="3804" y="796001"/>
                    <a:pt x="4755" y="793148"/>
                    <a:pt x="0" y="788393"/>
                  </a:cubicBezTo>
                  <a:cubicBezTo>
                    <a:pt x="5706" y="788393"/>
                    <a:pt x="5706" y="788393"/>
                    <a:pt x="7608" y="787442"/>
                  </a:cubicBezTo>
                  <a:close/>
                  <a:moveTo>
                    <a:pt x="707556" y="669515"/>
                  </a:moveTo>
                  <a:cubicBezTo>
                    <a:pt x="709458" y="679025"/>
                    <a:pt x="722772" y="687585"/>
                    <a:pt x="714213" y="691389"/>
                  </a:cubicBezTo>
                  <a:cubicBezTo>
                    <a:pt x="703752" y="697095"/>
                    <a:pt x="701850" y="686634"/>
                    <a:pt x="689487" y="680928"/>
                  </a:cubicBezTo>
                  <a:cubicBezTo>
                    <a:pt x="686633" y="679977"/>
                    <a:pt x="683780" y="677124"/>
                    <a:pt x="681878" y="675222"/>
                  </a:cubicBezTo>
                  <a:cubicBezTo>
                    <a:pt x="683780" y="675222"/>
                    <a:pt x="688535" y="676172"/>
                    <a:pt x="689487" y="676172"/>
                  </a:cubicBezTo>
                  <a:cubicBezTo>
                    <a:pt x="693290" y="677124"/>
                    <a:pt x="702801" y="690438"/>
                    <a:pt x="711360" y="688536"/>
                  </a:cubicBezTo>
                  <a:cubicBezTo>
                    <a:pt x="717066" y="687585"/>
                    <a:pt x="700898" y="672369"/>
                    <a:pt x="707556" y="669515"/>
                  </a:cubicBezTo>
                  <a:close/>
                  <a:moveTo>
                    <a:pt x="763785" y="667614"/>
                  </a:moveTo>
                  <a:cubicBezTo>
                    <a:pt x="765092" y="668328"/>
                    <a:pt x="766519" y="669516"/>
                    <a:pt x="769372" y="669516"/>
                  </a:cubicBezTo>
                  <a:cubicBezTo>
                    <a:pt x="764617" y="673321"/>
                    <a:pt x="762715" y="676174"/>
                    <a:pt x="757009" y="679978"/>
                  </a:cubicBezTo>
                  <a:cubicBezTo>
                    <a:pt x="737988" y="693292"/>
                    <a:pt x="739890" y="694243"/>
                    <a:pt x="731331" y="670468"/>
                  </a:cubicBezTo>
                  <a:cubicBezTo>
                    <a:pt x="737988" y="670468"/>
                    <a:pt x="735135" y="669516"/>
                    <a:pt x="740841" y="669516"/>
                  </a:cubicBezTo>
                  <a:cubicBezTo>
                    <a:pt x="738939" y="673321"/>
                    <a:pt x="736086" y="672369"/>
                    <a:pt x="739890" y="679027"/>
                  </a:cubicBezTo>
                  <a:cubicBezTo>
                    <a:pt x="741793" y="682831"/>
                    <a:pt x="746548" y="681880"/>
                    <a:pt x="750352" y="679027"/>
                  </a:cubicBezTo>
                  <a:cubicBezTo>
                    <a:pt x="753204" y="676174"/>
                    <a:pt x="757960" y="673321"/>
                    <a:pt x="758911" y="668565"/>
                  </a:cubicBezTo>
                  <a:cubicBezTo>
                    <a:pt x="761288" y="666663"/>
                    <a:pt x="762477" y="666901"/>
                    <a:pt x="763785" y="667614"/>
                  </a:cubicBezTo>
                  <a:close/>
                  <a:moveTo>
                    <a:pt x="810266" y="657034"/>
                  </a:moveTo>
                  <a:cubicBezTo>
                    <a:pt x="811217" y="657628"/>
                    <a:pt x="812168" y="658579"/>
                    <a:pt x="814070" y="658104"/>
                  </a:cubicBezTo>
                  <a:cubicBezTo>
                    <a:pt x="810266" y="661908"/>
                    <a:pt x="808364" y="664761"/>
                    <a:pt x="804560" y="668565"/>
                  </a:cubicBezTo>
                  <a:cubicBezTo>
                    <a:pt x="790294" y="681879"/>
                    <a:pt x="792196" y="682830"/>
                    <a:pt x="785539" y="659055"/>
                  </a:cubicBezTo>
                  <a:cubicBezTo>
                    <a:pt x="790294" y="659055"/>
                    <a:pt x="788393" y="659055"/>
                    <a:pt x="793148" y="659055"/>
                  </a:cubicBezTo>
                  <a:cubicBezTo>
                    <a:pt x="791246" y="662859"/>
                    <a:pt x="789343" y="661908"/>
                    <a:pt x="792196" y="668565"/>
                  </a:cubicBezTo>
                  <a:cubicBezTo>
                    <a:pt x="794099" y="672369"/>
                    <a:pt x="796952" y="671418"/>
                    <a:pt x="799805" y="668565"/>
                  </a:cubicBezTo>
                  <a:cubicBezTo>
                    <a:pt x="802658" y="665712"/>
                    <a:pt x="805511" y="662859"/>
                    <a:pt x="806462" y="658104"/>
                  </a:cubicBezTo>
                  <a:cubicBezTo>
                    <a:pt x="808364" y="656202"/>
                    <a:pt x="809315" y="656439"/>
                    <a:pt x="810266" y="657034"/>
                  </a:cubicBezTo>
                  <a:close/>
                  <a:moveTo>
                    <a:pt x="534233" y="642649"/>
                  </a:moveTo>
                  <a:cubicBezTo>
                    <a:pt x="543981" y="642649"/>
                    <a:pt x="553966" y="644314"/>
                    <a:pt x="564903" y="647642"/>
                  </a:cubicBezTo>
                  <a:cubicBezTo>
                    <a:pt x="561099" y="649544"/>
                    <a:pt x="557295" y="652397"/>
                    <a:pt x="552540" y="655250"/>
                  </a:cubicBezTo>
                  <a:cubicBezTo>
                    <a:pt x="539226" y="639083"/>
                    <a:pt x="521156" y="653349"/>
                    <a:pt x="504989" y="647642"/>
                  </a:cubicBezTo>
                  <a:cubicBezTo>
                    <a:pt x="514975" y="644314"/>
                    <a:pt x="524485" y="642649"/>
                    <a:pt x="534233" y="642649"/>
                  </a:cubicBezTo>
                  <a:close/>
                  <a:moveTo>
                    <a:pt x="865545" y="633259"/>
                  </a:moveTo>
                  <a:cubicBezTo>
                    <a:pt x="869468" y="633378"/>
                    <a:pt x="872559" y="636231"/>
                    <a:pt x="873985" y="643839"/>
                  </a:cubicBezTo>
                  <a:cubicBezTo>
                    <a:pt x="875887" y="651447"/>
                    <a:pt x="881593" y="649545"/>
                    <a:pt x="885397" y="651447"/>
                  </a:cubicBezTo>
                  <a:cubicBezTo>
                    <a:pt x="866377" y="657153"/>
                    <a:pt x="853063" y="669517"/>
                    <a:pt x="840700" y="682831"/>
                  </a:cubicBezTo>
                  <a:cubicBezTo>
                    <a:pt x="796953" y="729431"/>
                    <a:pt x="743696" y="764618"/>
                    <a:pt x="695194" y="806463"/>
                  </a:cubicBezTo>
                  <a:cubicBezTo>
                    <a:pt x="680929" y="818826"/>
                    <a:pt x="664762" y="825484"/>
                    <a:pt x="648594" y="833092"/>
                  </a:cubicBezTo>
                  <a:cubicBezTo>
                    <a:pt x="647644" y="832141"/>
                    <a:pt x="645742" y="830239"/>
                    <a:pt x="644790" y="829288"/>
                  </a:cubicBezTo>
                  <a:lnTo>
                    <a:pt x="644790" y="829287"/>
                  </a:lnTo>
                  <a:lnTo>
                    <a:pt x="644791" y="829287"/>
                  </a:lnTo>
                  <a:cubicBezTo>
                    <a:pt x="673321" y="812169"/>
                    <a:pt x="701852" y="795051"/>
                    <a:pt x="726578" y="773177"/>
                  </a:cubicBezTo>
                  <a:cubicBezTo>
                    <a:pt x="771276" y="734186"/>
                    <a:pt x="818827" y="698998"/>
                    <a:pt x="859721" y="656202"/>
                  </a:cubicBezTo>
                  <a:cubicBezTo>
                    <a:pt x="863524" y="651447"/>
                    <a:pt x="872084" y="649545"/>
                    <a:pt x="868279" y="641937"/>
                  </a:cubicBezTo>
                  <a:cubicBezTo>
                    <a:pt x="866378" y="637657"/>
                    <a:pt x="863525" y="637182"/>
                    <a:pt x="860434" y="637538"/>
                  </a:cubicBezTo>
                  <a:lnTo>
                    <a:pt x="854851" y="637896"/>
                  </a:lnTo>
                  <a:close/>
                  <a:moveTo>
                    <a:pt x="567876" y="622203"/>
                  </a:moveTo>
                  <a:cubicBezTo>
                    <a:pt x="574414" y="622916"/>
                    <a:pt x="580120" y="624818"/>
                    <a:pt x="585826" y="626720"/>
                  </a:cubicBezTo>
                  <a:cubicBezTo>
                    <a:pt x="586777" y="629574"/>
                    <a:pt x="585826" y="631476"/>
                    <a:pt x="585826" y="634329"/>
                  </a:cubicBezTo>
                  <a:cubicBezTo>
                    <a:pt x="575365" y="627671"/>
                    <a:pt x="563002" y="625769"/>
                    <a:pt x="544932" y="624818"/>
                  </a:cubicBezTo>
                  <a:cubicBezTo>
                    <a:pt x="553967" y="621965"/>
                    <a:pt x="561337" y="621490"/>
                    <a:pt x="567876" y="622203"/>
                  </a:cubicBezTo>
                  <a:close/>
                  <a:moveTo>
                    <a:pt x="295768" y="58013"/>
                  </a:moveTo>
                  <a:cubicBezTo>
                    <a:pt x="302425" y="59915"/>
                    <a:pt x="297670" y="63719"/>
                    <a:pt x="296719" y="66572"/>
                  </a:cubicBezTo>
                  <a:cubicBezTo>
                    <a:pt x="294817" y="74180"/>
                    <a:pt x="308131" y="79886"/>
                    <a:pt x="298621" y="88445"/>
                  </a:cubicBezTo>
                  <a:cubicBezTo>
                    <a:pt x="291013" y="83690"/>
                    <a:pt x="291964" y="74180"/>
                    <a:pt x="286258" y="68474"/>
                  </a:cubicBezTo>
                  <a:cubicBezTo>
                    <a:pt x="283405" y="65621"/>
                    <a:pt x="285307" y="61817"/>
                    <a:pt x="288160" y="59915"/>
                  </a:cubicBezTo>
                  <a:cubicBezTo>
                    <a:pt x="290062" y="58963"/>
                    <a:pt x="293866" y="57062"/>
                    <a:pt x="295768" y="58013"/>
                  </a:cubicBezTo>
                  <a:close/>
                  <a:moveTo>
                    <a:pt x="265336" y="14266"/>
                  </a:moveTo>
                  <a:cubicBezTo>
                    <a:pt x="268188" y="17120"/>
                    <a:pt x="268188" y="17120"/>
                    <a:pt x="269140" y="19021"/>
                  </a:cubicBezTo>
                  <a:cubicBezTo>
                    <a:pt x="252021" y="50405"/>
                    <a:pt x="281503" y="52307"/>
                    <a:pt x="289111" y="100809"/>
                  </a:cubicBezTo>
                  <a:cubicBezTo>
                    <a:pt x="290062" y="108417"/>
                    <a:pt x="297670" y="116976"/>
                    <a:pt x="305279" y="117927"/>
                  </a:cubicBezTo>
                  <a:cubicBezTo>
                    <a:pt x="310034" y="118878"/>
                    <a:pt x="314789" y="119830"/>
                    <a:pt x="319544" y="119830"/>
                  </a:cubicBezTo>
                  <a:cubicBezTo>
                    <a:pt x="329054" y="119830"/>
                    <a:pt x="311935" y="129340"/>
                    <a:pt x="307180" y="127438"/>
                  </a:cubicBezTo>
                  <a:cubicBezTo>
                    <a:pt x="298621" y="124585"/>
                    <a:pt x="291964" y="120780"/>
                    <a:pt x="289111" y="118878"/>
                  </a:cubicBezTo>
                  <a:cubicBezTo>
                    <a:pt x="285307" y="116976"/>
                    <a:pt x="285307" y="142654"/>
                    <a:pt x="283405" y="153115"/>
                  </a:cubicBezTo>
                  <a:cubicBezTo>
                    <a:pt x="280552" y="168331"/>
                    <a:pt x="277699" y="175940"/>
                    <a:pt x="272944" y="189254"/>
                  </a:cubicBezTo>
                  <a:cubicBezTo>
                    <a:pt x="271041" y="185450"/>
                    <a:pt x="273895" y="189254"/>
                    <a:pt x="269140" y="186401"/>
                  </a:cubicBezTo>
                  <a:cubicBezTo>
                    <a:pt x="278650" y="158821"/>
                    <a:pt x="282454" y="135046"/>
                    <a:pt x="282454" y="107466"/>
                  </a:cubicBezTo>
                  <a:cubicBezTo>
                    <a:pt x="282454" y="96054"/>
                    <a:pt x="280552" y="79887"/>
                    <a:pt x="274846" y="71327"/>
                  </a:cubicBezTo>
                  <a:cubicBezTo>
                    <a:pt x="256776" y="46601"/>
                    <a:pt x="255825" y="36140"/>
                    <a:pt x="265336" y="14266"/>
                  </a:cubicBezTo>
                  <a:close/>
                  <a:moveTo>
                    <a:pt x="529717" y="0"/>
                  </a:moveTo>
                  <a:cubicBezTo>
                    <a:pt x="529717" y="23776"/>
                    <a:pt x="534472" y="42796"/>
                    <a:pt x="529717" y="66571"/>
                  </a:cubicBezTo>
                  <a:cubicBezTo>
                    <a:pt x="512599" y="92249"/>
                    <a:pt x="513549" y="121730"/>
                    <a:pt x="510696" y="150261"/>
                  </a:cubicBezTo>
                  <a:cubicBezTo>
                    <a:pt x="507844" y="171183"/>
                    <a:pt x="495480" y="187351"/>
                    <a:pt x="482166" y="203518"/>
                  </a:cubicBezTo>
                  <a:cubicBezTo>
                    <a:pt x="477411" y="210175"/>
                    <a:pt x="467901" y="224440"/>
                    <a:pt x="467901" y="224440"/>
                  </a:cubicBezTo>
                  <a:cubicBezTo>
                    <a:pt x="465048" y="231097"/>
                    <a:pt x="457440" y="248216"/>
                    <a:pt x="452685" y="259628"/>
                  </a:cubicBezTo>
                  <a:cubicBezTo>
                    <a:pt x="449831" y="266285"/>
                    <a:pt x="442223" y="269138"/>
                    <a:pt x="435566" y="267236"/>
                  </a:cubicBezTo>
                  <a:cubicBezTo>
                    <a:pt x="400379" y="254873"/>
                    <a:pt x="365191" y="239657"/>
                    <a:pt x="337611" y="212077"/>
                  </a:cubicBezTo>
                  <a:cubicBezTo>
                    <a:pt x="363289" y="232048"/>
                    <a:pt x="409889" y="252971"/>
                    <a:pt x="439370" y="263432"/>
                  </a:cubicBezTo>
                  <a:cubicBezTo>
                    <a:pt x="446027" y="265334"/>
                    <a:pt x="454586" y="239657"/>
                    <a:pt x="463146" y="225391"/>
                  </a:cubicBezTo>
                  <a:cubicBezTo>
                    <a:pt x="463146" y="225391"/>
                    <a:pt x="476460" y="205420"/>
                    <a:pt x="481215" y="199714"/>
                  </a:cubicBezTo>
                  <a:cubicBezTo>
                    <a:pt x="530668" y="143604"/>
                    <a:pt x="492627" y="126485"/>
                    <a:pt x="525913" y="65620"/>
                  </a:cubicBezTo>
                  <a:cubicBezTo>
                    <a:pt x="527815" y="40894"/>
                    <a:pt x="525913" y="25678"/>
                    <a:pt x="524011" y="5706"/>
                  </a:cubicBezTo>
                  <a:cubicBezTo>
                    <a:pt x="528766" y="2853"/>
                    <a:pt x="524962" y="2853"/>
                    <a:pt x="529717" y="0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5">
              <a:extLst>
                <a:ext uri="{FF2B5EF4-FFF2-40B4-BE49-F238E27FC236}">
                  <a16:creationId xmlns:a16="http://schemas.microsoft.com/office/drawing/2014/main" id="{FEC58CD1-83AB-4B31-9647-E84CE867BE43}"/>
                </a:ext>
              </a:extLst>
            </p:cNvPr>
            <p:cNvSpPr/>
            <p:nvPr/>
          </p:nvSpPr>
          <p:spPr>
            <a:xfrm>
              <a:off x="1366427" y="4550466"/>
              <a:ext cx="189496" cy="89334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6">
              <a:extLst>
                <a:ext uri="{FF2B5EF4-FFF2-40B4-BE49-F238E27FC236}">
                  <a16:creationId xmlns:a16="http://schemas.microsoft.com/office/drawing/2014/main" id="{5BCBA793-8ECA-48DE-8472-7694BCE4EA01}"/>
                </a:ext>
              </a:extLst>
            </p:cNvPr>
            <p:cNvSpPr/>
            <p:nvPr/>
          </p:nvSpPr>
          <p:spPr>
            <a:xfrm>
              <a:off x="1277095" y="3751870"/>
              <a:ext cx="81211" cy="62263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7">
              <a:extLst>
                <a:ext uri="{FF2B5EF4-FFF2-40B4-BE49-F238E27FC236}">
                  <a16:creationId xmlns:a16="http://schemas.microsoft.com/office/drawing/2014/main" id="{338F2FBA-32AA-47CF-83F6-3CEF7FFF2F2B}"/>
                </a:ext>
              </a:extLst>
            </p:cNvPr>
            <p:cNvSpPr/>
            <p:nvPr/>
          </p:nvSpPr>
          <p:spPr>
            <a:xfrm>
              <a:off x="1290960" y="3876724"/>
              <a:ext cx="135355" cy="135355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08">
              <a:extLst>
                <a:ext uri="{FF2B5EF4-FFF2-40B4-BE49-F238E27FC236}">
                  <a16:creationId xmlns:a16="http://schemas.microsoft.com/office/drawing/2014/main" id="{FB369A8F-BDA5-41F4-8AC9-39D29F4B9003}"/>
                </a:ext>
              </a:extLst>
            </p:cNvPr>
            <p:cNvSpPr/>
            <p:nvPr/>
          </p:nvSpPr>
          <p:spPr>
            <a:xfrm>
              <a:off x="1158312" y="3161884"/>
              <a:ext cx="1949106" cy="146183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86FBD1C-38C7-43F4-B4BE-3A0F61B8A887}"/>
                </a:ext>
              </a:extLst>
            </p:cNvPr>
            <p:cNvSpPr/>
            <p:nvPr/>
          </p:nvSpPr>
          <p:spPr>
            <a:xfrm>
              <a:off x="483768" y="4460034"/>
              <a:ext cx="1563494" cy="999790"/>
            </a:xfrm>
            <a:custGeom>
              <a:avLst/>
              <a:gdLst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6 w 1563494"/>
                <a:gd name="connsiteY17" fmla="*/ 100825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80408 w 1563494"/>
                <a:gd name="connsiteY17" fmla="*/ 94960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7 w 1563494"/>
                <a:gd name="connsiteY17" fmla="*/ 976266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71436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5705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07817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57006 w 1563494"/>
                <a:gd name="connsiteY18" fmla="*/ 847407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70335 w 1563494"/>
                <a:gd name="connsiteY18" fmla="*/ 79409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22349 w 1563494"/>
                <a:gd name="connsiteY18" fmla="*/ 87140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494" h="999790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34745" y="809160"/>
                    <a:pt x="1324593" y="860595"/>
                    <a:pt x="1318164" y="904924"/>
                  </a:cubicBezTo>
                  <a:lnTo>
                    <a:pt x="1299819" y="924304"/>
                  </a:lnTo>
                  <a:cubicBezTo>
                    <a:pt x="1255607" y="938775"/>
                    <a:pt x="1238053" y="985236"/>
                    <a:pt x="1167182" y="983712"/>
                  </a:cubicBezTo>
                  <a:lnTo>
                    <a:pt x="1003666" y="995429"/>
                  </a:lnTo>
                  <a:cubicBezTo>
                    <a:pt x="899467" y="1010368"/>
                    <a:pt x="784607" y="982654"/>
                    <a:pt x="675077" y="976266"/>
                  </a:cubicBezTo>
                  <a:lnTo>
                    <a:pt x="222349" y="871400"/>
                  </a:lnTo>
                  <a:lnTo>
                    <a:pt x="85255" y="838068"/>
                  </a:lnTo>
                  <a:lnTo>
                    <a:pt x="77174" y="822865"/>
                  </a:lnTo>
                  <a:cubicBezTo>
                    <a:pt x="73071" y="817281"/>
                    <a:pt x="67826" y="811867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992BC47-51B5-4DE9-8CA6-68B1313BBF4B}"/>
              </a:ext>
            </a:extLst>
          </p:cNvPr>
          <p:cNvSpPr txBox="1"/>
          <p:nvPr/>
        </p:nvSpPr>
        <p:spPr>
          <a:xfrm>
            <a:off x="2778675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DBCAAF-23FB-4DDE-9BD4-69FCDB9BF533}"/>
              </a:ext>
            </a:extLst>
          </p:cNvPr>
          <p:cNvSpPr txBox="1"/>
          <p:nvPr/>
        </p:nvSpPr>
        <p:spPr>
          <a:xfrm>
            <a:off x="683804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8561D-1255-4185-9B99-184B37C2DA2C}"/>
              </a:ext>
            </a:extLst>
          </p:cNvPr>
          <p:cNvSpPr txBox="1"/>
          <p:nvPr/>
        </p:nvSpPr>
        <p:spPr>
          <a:xfrm>
            <a:off x="4002966" y="5536141"/>
            <a:ext cx="418606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730634" y="29974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F5775D8F-5883-4103-B0C8-C90995A847DF}"/>
              </a:ext>
            </a:extLst>
          </p:cNvPr>
          <p:cNvCxnSpPr>
            <a:cxnSpLocks/>
          </p:cNvCxnSpPr>
          <p:nvPr/>
        </p:nvCxnSpPr>
        <p:spPr>
          <a:xfrm flipH="1" flipV="1">
            <a:off x="4251094" y="1710054"/>
            <a:ext cx="4096068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C982214-8F65-4977-A8A5-88B9EC321207}"/>
              </a:ext>
            </a:extLst>
          </p:cNvPr>
          <p:cNvSpPr txBox="1"/>
          <p:nvPr/>
        </p:nvSpPr>
        <p:spPr>
          <a:xfrm>
            <a:off x="824582" y="565392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>
                <a:solidFill>
                  <a:schemeClr val="bg1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r>
              <a:rPr lang="en-US" altLang="ko-KR" sz="2800" dirty="0"/>
              <a:t>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7BCB3-31D8-4DB1-B050-B21E8E76D416}"/>
              </a:ext>
            </a:extLst>
          </p:cNvPr>
          <p:cNvSpPr txBox="1"/>
          <p:nvPr/>
        </p:nvSpPr>
        <p:spPr>
          <a:xfrm>
            <a:off x="824582" y="210025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DF6A137-ADC0-40C3-974A-E906DBF409E9}"/>
              </a:ext>
            </a:extLst>
          </p:cNvPr>
          <p:cNvGrpSpPr/>
          <p:nvPr/>
        </p:nvGrpSpPr>
        <p:grpSpPr>
          <a:xfrm>
            <a:off x="824583" y="2854717"/>
            <a:ext cx="6296654" cy="3312174"/>
            <a:chOff x="1310726" y="735059"/>
            <a:chExt cx="5114635" cy="3312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C5D63E-7EB8-4278-B694-80CA005419B0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107EF1-A606-4B2E-B639-99D3F4C51BCD}"/>
                </a:ext>
              </a:extLst>
            </p:cNvPr>
            <p:cNvSpPr txBox="1"/>
            <p:nvPr/>
          </p:nvSpPr>
          <p:spPr>
            <a:xfrm>
              <a:off x="1310726" y="1184911"/>
              <a:ext cx="511463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7453A-C6C0-456F-B407-A9451299C265}"/>
              </a:ext>
            </a:extLst>
          </p:cNvPr>
          <p:cNvSpPr txBox="1"/>
          <p:nvPr/>
        </p:nvSpPr>
        <p:spPr>
          <a:xfrm>
            <a:off x="4269806" y="287468"/>
            <a:ext cx="5869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4A33F412-4FE7-432C-A0A5-B2E25D36AA7C}"/>
              </a:ext>
            </a:extLst>
          </p:cNvPr>
          <p:cNvCxnSpPr>
            <a:cxnSpLocks/>
          </p:cNvCxnSpPr>
          <p:nvPr/>
        </p:nvCxnSpPr>
        <p:spPr>
          <a:xfrm flipV="1">
            <a:off x="7363749" y="2642928"/>
            <a:ext cx="4096068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9F2B2B-1D7E-4681-8CB7-6D68FD09B9D3}"/>
              </a:ext>
            </a:extLst>
          </p:cNvPr>
          <p:cNvSpPr txBox="1"/>
          <p:nvPr/>
        </p:nvSpPr>
        <p:spPr>
          <a:xfrm>
            <a:off x="4269806" y="1498266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>
                <a:solidFill>
                  <a:schemeClr val="bg1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r>
              <a:rPr lang="en-US" altLang="ko-KR" sz="2800" dirty="0"/>
              <a:t>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5F387-B4E5-4839-B61D-ED4822E801CE}"/>
              </a:ext>
            </a:extLst>
          </p:cNvPr>
          <p:cNvSpPr txBox="1"/>
          <p:nvPr/>
        </p:nvSpPr>
        <p:spPr>
          <a:xfrm>
            <a:off x="5233902" y="3226664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C30E19EC-7176-4849-963D-6F231B7AEF54}"/>
              </a:ext>
            </a:extLst>
          </p:cNvPr>
          <p:cNvGrpSpPr/>
          <p:nvPr/>
        </p:nvGrpSpPr>
        <p:grpSpPr>
          <a:xfrm>
            <a:off x="4638551" y="4331587"/>
            <a:ext cx="2914899" cy="2090677"/>
            <a:chOff x="656084" y="3396711"/>
            <a:chExt cx="3746765" cy="20906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82A229-27C7-4D26-AD3C-C51A2FC6927F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D59862-3988-437A-AA05-0602032EDF0D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83DE5AE-2916-4126-B860-054D889336DB}"/>
              </a:ext>
            </a:extLst>
          </p:cNvPr>
          <p:cNvGrpSpPr/>
          <p:nvPr/>
        </p:nvGrpSpPr>
        <p:grpSpPr>
          <a:xfrm>
            <a:off x="972893" y="4331587"/>
            <a:ext cx="2914899" cy="2090677"/>
            <a:chOff x="656084" y="3396711"/>
            <a:chExt cx="3746765" cy="20906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05233B-3D5E-40B5-931E-F511E89A6F69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68B6FE-33C5-4578-8D70-6A7CA9695761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5F697963-E460-4289-B1CE-4A402BA78606}"/>
              </a:ext>
            </a:extLst>
          </p:cNvPr>
          <p:cNvGrpSpPr/>
          <p:nvPr/>
        </p:nvGrpSpPr>
        <p:grpSpPr>
          <a:xfrm>
            <a:off x="8304209" y="4331587"/>
            <a:ext cx="2914899" cy="2090677"/>
            <a:chOff x="656084" y="3396711"/>
            <a:chExt cx="3746765" cy="20906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9AE45E-B3E0-4753-B67C-853822D8A4A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8C1B6C-6FE7-4EB2-940F-F2C16A777CF2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E902EE2-E57C-43C7-81C2-A22903127320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8B766D-0F10-4DB4-BAA3-C57AF59A3961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AB08C3-A5B0-47CD-807A-7B96A55C3765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3B12242-3976-45B6-8965-E06C6DE66461}"/>
              </a:ext>
            </a:extLst>
          </p:cNvPr>
          <p:cNvGrpSpPr/>
          <p:nvPr/>
        </p:nvGrpSpPr>
        <p:grpSpPr>
          <a:xfrm>
            <a:off x="9309487" y="2153068"/>
            <a:ext cx="2758055" cy="4723938"/>
            <a:chOff x="3433935" y="-13"/>
            <a:chExt cx="5325512" cy="91214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F1C0B2A-E266-4132-83EF-D291EE192811}"/>
                </a:ext>
              </a:extLst>
            </p:cNvPr>
            <p:cNvSpPr/>
            <p:nvPr/>
          </p:nvSpPr>
          <p:spPr>
            <a:xfrm>
              <a:off x="4769480" y="1927182"/>
              <a:ext cx="3989967" cy="7194231"/>
            </a:xfrm>
            <a:custGeom>
              <a:avLst/>
              <a:gdLst>
                <a:gd name="connsiteX0" fmla="*/ 3412504 w 3989967"/>
                <a:gd name="connsiteY0" fmla="*/ 4929933 h 4930820"/>
                <a:gd name="connsiteX1" fmla="*/ 3370038 w 3989967"/>
                <a:gd name="connsiteY1" fmla="*/ 4930821 h 4930820"/>
                <a:gd name="connsiteX2" fmla="*/ 650036 w 3989967"/>
                <a:gd name="connsiteY2" fmla="*/ 4930821 h 4930820"/>
                <a:gd name="connsiteX3" fmla="*/ 611119 w 3989967"/>
                <a:gd name="connsiteY3" fmla="*/ 4929933 h 4930820"/>
                <a:gd name="connsiteX4" fmla="*/ 657135 w 3989967"/>
                <a:gd name="connsiteY4" fmla="*/ 4716651 h 4930820"/>
                <a:gd name="connsiteX5" fmla="*/ 846522 w 3989967"/>
                <a:gd name="connsiteY5" fmla="*/ 4001568 h 4930820"/>
                <a:gd name="connsiteX6" fmla="*/ 847410 w 3989967"/>
                <a:gd name="connsiteY6" fmla="*/ 3998019 h 4930820"/>
                <a:gd name="connsiteX7" fmla="*/ 806718 w 3989967"/>
                <a:gd name="connsiteY7" fmla="*/ 3809519 h 4930820"/>
                <a:gd name="connsiteX8" fmla="*/ 638627 w 3989967"/>
                <a:gd name="connsiteY8" fmla="*/ 3614807 h 4930820"/>
                <a:gd name="connsiteX9" fmla="*/ 640402 w 3989967"/>
                <a:gd name="connsiteY9" fmla="*/ 3575003 h 4930820"/>
                <a:gd name="connsiteX10" fmla="*/ 929744 w 3989967"/>
                <a:gd name="connsiteY10" fmla="*/ 3174995 h 4930820"/>
                <a:gd name="connsiteX11" fmla="*/ 979309 w 3989967"/>
                <a:gd name="connsiteY11" fmla="*/ 3046645 h 4930820"/>
                <a:gd name="connsiteX12" fmla="*/ 768689 w 3989967"/>
                <a:gd name="connsiteY12" fmla="*/ 3108570 h 4930820"/>
                <a:gd name="connsiteX13" fmla="*/ 479347 w 3989967"/>
                <a:gd name="connsiteY13" fmla="*/ 3128029 h 4930820"/>
                <a:gd name="connsiteX14" fmla="*/ 110397 w 3989967"/>
                <a:gd name="connsiteY14" fmla="*/ 3105908 h 4930820"/>
                <a:gd name="connsiteX15" fmla="*/ 20140 w 3989967"/>
                <a:gd name="connsiteY15" fmla="*/ 3095260 h 4930820"/>
                <a:gd name="connsiteX16" fmla="*/ 10379 w 3989967"/>
                <a:gd name="connsiteY16" fmla="*/ 3048357 h 4930820"/>
                <a:gd name="connsiteX17" fmla="*/ 22739 w 3989967"/>
                <a:gd name="connsiteY17" fmla="*/ 3047469 h 4930820"/>
                <a:gd name="connsiteX18" fmla="*/ 206802 w 3989967"/>
                <a:gd name="connsiteY18" fmla="*/ 3084611 h 4930820"/>
                <a:gd name="connsiteX19" fmla="*/ 322729 w 3989967"/>
                <a:gd name="connsiteY19" fmla="*/ 3031497 h 4930820"/>
                <a:gd name="connsiteX20" fmla="*/ 399738 w 3989967"/>
                <a:gd name="connsiteY20" fmla="*/ 2961586 h 4930820"/>
                <a:gd name="connsiteX21" fmla="*/ 832451 w 3989967"/>
                <a:gd name="connsiteY21" fmla="*/ 2922669 h 4930820"/>
                <a:gd name="connsiteX22" fmla="*/ 1281074 w 3989967"/>
                <a:gd name="connsiteY22" fmla="*/ 2880202 h 4930820"/>
                <a:gd name="connsiteX23" fmla="*/ 1408473 w 3989967"/>
                <a:gd name="connsiteY23" fmla="*/ 2873104 h 4930820"/>
                <a:gd name="connsiteX24" fmla="*/ 1502279 w 3989967"/>
                <a:gd name="connsiteY24" fmla="*/ 2889900 h 4930820"/>
                <a:gd name="connsiteX25" fmla="*/ 1492518 w 3989967"/>
                <a:gd name="connsiteY25" fmla="*/ 2923556 h 4930820"/>
                <a:gd name="connsiteX26" fmla="*/ 1308455 w 3989967"/>
                <a:gd name="connsiteY26" fmla="*/ 3578426 h 4930820"/>
                <a:gd name="connsiteX27" fmla="*/ 1903047 w 3989967"/>
                <a:gd name="connsiteY27" fmla="*/ 3658098 h 4930820"/>
                <a:gd name="connsiteX28" fmla="*/ 1960536 w 3989967"/>
                <a:gd name="connsiteY28" fmla="*/ 3605870 h 4930820"/>
                <a:gd name="connsiteX29" fmla="*/ 1984431 w 3989967"/>
                <a:gd name="connsiteY29" fmla="*/ 3362481 h 4930820"/>
                <a:gd name="connsiteX30" fmla="*/ 2018023 w 3989967"/>
                <a:gd name="connsiteY30" fmla="*/ 3024398 h 4930820"/>
                <a:gd name="connsiteX31" fmla="*/ 2033045 w 3989967"/>
                <a:gd name="connsiteY31" fmla="*/ 2871266 h 4930820"/>
                <a:gd name="connsiteX32" fmla="*/ 2004713 w 3989967"/>
                <a:gd name="connsiteY32" fmla="*/ 2838497 h 4930820"/>
                <a:gd name="connsiteX33" fmla="*/ 1743704 w 3989967"/>
                <a:gd name="connsiteY33" fmla="*/ 2849145 h 4930820"/>
                <a:gd name="connsiteX34" fmla="*/ 1679117 w 3989967"/>
                <a:gd name="connsiteY34" fmla="*/ 2846483 h 4930820"/>
                <a:gd name="connsiteX35" fmla="*/ 1670243 w 3989967"/>
                <a:gd name="connsiteY35" fmla="*/ 2751790 h 4930820"/>
                <a:gd name="connsiteX36" fmla="*/ 1638362 w 3989967"/>
                <a:gd name="connsiteY36" fmla="*/ 2695125 h 4930820"/>
                <a:gd name="connsiteX37" fmla="*/ 1461397 w 3989967"/>
                <a:gd name="connsiteY37" fmla="*/ 2606643 h 4930820"/>
                <a:gd name="connsiteX38" fmla="*/ 1426030 w 3989967"/>
                <a:gd name="connsiteY38" fmla="*/ 2551754 h 4930820"/>
                <a:gd name="connsiteX39" fmla="*/ 1480032 w 3989967"/>
                <a:gd name="connsiteY39" fmla="*/ 2219882 h 4930820"/>
                <a:gd name="connsiteX40" fmla="*/ 1421656 w 3989967"/>
                <a:gd name="connsiteY40" fmla="*/ 2155295 h 4930820"/>
                <a:gd name="connsiteX41" fmla="*/ 1343823 w 3989967"/>
                <a:gd name="connsiteY41" fmla="*/ 2164169 h 4930820"/>
                <a:gd name="connsiteX42" fmla="*/ 1307568 w 3989967"/>
                <a:gd name="connsiteY42" fmla="*/ 2177416 h 4930820"/>
                <a:gd name="connsiteX43" fmla="*/ 1271313 w 3989967"/>
                <a:gd name="connsiteY43" fmla="*/ 2195987 h 4930820"/>
                <a:gd name="connsiteX44" fmla="*/ 1067791 w 3989967"/>
                <a:gd name="connsiteY44" fmla="*/ 2194212 h 4930820"/>
                <a:gd name="connsiteX45" fmla="*/ 1041804 w 3989967"/>
                <a:gd name="connsiteY45" fmla="*/ 2173423 h 4930820"/>
                <a:gd name="connsiteX46" fmla="*/ 781935 w 3989967"/>
                <a:gd name="connsiteY46" fmla="*/ 2065673 h 4930820"/>
                <a:gd name="connsiteX47" fmla="*/ 818571 w 3989967"/>
                <a:gd name="connsiteY47" fmla="*/ 1622628 h 4930820"/>
                <a:gd name="connsiteX48" fmla="*/ 874474 w 3989967"/>
                <a:gd name="connsiteY48" fmla="*/ 1242839 h 4930820"/>
                <a:gd name="connsiteX49" fmla="*/ 919603 w 3989967"/>
                <a:gd name="connsiteY49" fmla="*/ 1072910 h 4930820"/>
                <a:gd name="connsiteX50" fmla="*/ 1001873 w 3989967"/>
                <a:gd name="connsiteY50" fmla="*/ 744588 h 4930820"/>
                <a:gd name="connsiteX51" fmla="*/ 1091243 w 3989967"/>
                <a:gd name="connsiteY51" fmla="*/ 501199 h 4930820"/>
                <a:gd name="connsiteX52" fmla="*/ 1404480 w 3989967"/>
                <a:gd name="connsiteY52" fmla="*/ 256922 h 4930820"/>
                <a:gd name="connsiteX53" fmla="*/ 1606227 w 3989967"/>
                <a:gd name="connsiteY53" fmla="*/ 228590 h 4930820"/>
                <a:gd name="connsiteX54" fmla="*/ 1595578 w 3989967"/>
                <a:gd name="connsiteY54" fmla="*/ 254260 h 4930820"/>
                <a:gd name="connsiteX55" fmla="*/ 1515970 w 3989967"/>
                <a:gd name="connsiteY55" fmla="*/ 512671 h 4930820"/>
                <a:gd name="connsiteX56" fmla="*/ 1532766 w 3989967"/>
                <a:gd name="connsiteY56" fmla="*/ 609140 h 4930820"/>
                <a:gd name="connsiteX57" fmla="*/ 1574155 w 3989967"/>
                <a:gd name="connsiteY57" fmla="*/ 626823 h 4930820"/>
                <a:gd name="connsiteX58" fmla="*/ 1615924 w 3989967"/>
                <a:gd name="connsiteY58" fmla="*/ 575547 h 4930820"/>
                <a:gd name="connsiteX59" fmla="*/ 1642481 w 3989967"/>
                <a:gd name="connsiteY59" fmla="*/ 570223 h 4930820"/>
                <a:gd name="connsiteX60" fmla="*/ 1644256 w 3989967"/>
                <a:gd name="connsiteY60" fmla="*/ 594118 h 4930820"/>
                <a:gd name="connsiteX61" fmla="*/ 1662827 w 3989967"/>
                <a:gd name="connsiteY61" fmla="*/ 721580 h 4930820"/>
                <a:gd name="connsiteX62" fmla="*/ 1685835 w 3989967"/>
                <a:gd name="connsiteY62" fmla="*/ 764934 h 4930820"/>
                <a:gd name="connsiteX63" fmla="*/ 1697307 w 3989967"/>
                <a:gd name="connsiteY63" fmla="*/ 950772 h 4930820"/>
                <a:gd name="connsiteX64" fmla="*/ 1673412 w 3989967"/>
                <a:gd name="connsiteY64" fmla="*/ 1188837 h 4930820"/>
                <a:gd name="connsiteX65" fmla="*/ 1668088 w 3989967"/>
                <a:gd name="connsiteY65" fmla="*/ 1351667 h 4930820"/>
                <a:gd name="connsiteX66" fmla="*/ 1650531 w 3989967"/>
                <a:gd name="connsiteY66" fmla="*/ 1628649 h 4930820"/>
                <a:gd name="connsiteX67" fmla="*/ 1640326 w 3989967"/>
                <a:gd name="connsiteY67" fmla="*/ 1966732 h 4930820"/>
                <a:gd name="connsiteX68" fmla="*/ 1631453 w 3989967"/>
                <a:gd name="connsiteY68" fmla="*/ 2080884 h 4930820"/>
                <a:gd name="connsiteX69" fmla="*/ 1624354 w 3989967"/>
                <a:gd name="connsiteY69" fmla="*/ 2110991 h 4930820"/>
                <a:gd name="connsiteX70" fmla="*/ 1782177 w 3989967"/>
                <a:gd name="connsiteY70" fmla="*/ 1645509 h 4930820"/>
                <a:gd name="connsiteX71" fmla="*/ 1870659 w 3989967"/>
                <a:gd name="connsiteY71" fmla="*/ 1485341 h 4930820"/>
                <a:gd name="connsiteX72" fmla="*/ 2114872 w 3989967"/>
                <a:gd name="connsiteY72" fmla="*/ 1079122 h 4930820"/>
                <a:gd name="connsiteX73" fmla="*/ 2213115 w 3989967"/>
                <a:gd name="connsiteY73" fmla="*/ 952547 h 4930820"/>
                <a:gd name="connsiteX74" fmla="*/ 2498020 w 3989967"/>
                <a:gd name="connsiteY74" fmla="*/ 668466 h 4930820"/>
                <a:gd name="connsiteX75" fmla="*/ 2613059 w 3989967"/>
                <a:gd name="connsiteY75" fmla="*/ 561413 h 4930820"/>
                <a:gd name="connsiteX76" fmla="*/ 2672322 w 3989967"/>
                <a:gd name="connsiteY76" fmla="*/ 567624 h 4930820"/>
                <a:gd name="connsiteX77" fmla="*/ 2744008 w 3989967"/>
                <a:gd name="connsiteY77" fmla="*/ 754349 h 4930820"/>
                <a:gd name="connsiteX78" fmla="*/ 2749332 w 3989967"/>
                <a:gd name="connsiteY78" fmla="*/ 815387 h 4930820"/>
                <a:gd name="connsiteX79" fmla="*/ 3034237 w 3989967"/>
                <a:gd name="connsiteY79" fmla="*/ 92381 h 4930820"/>
                <a:gd name="connsiteX80" fmla="*/ 3071379 w 3989967"/>
                <a:gd name="connsiteY80" fmla="*/ 2124 h 4930820"/>
                <a:gd name="connsiteX81" fmla="*/ 3081140 w 3989967"/>
                <a:gd name="connsiteY81" fmla="*/ 1237 h 4930820"/>
                <a:gd name="connsiteX82" fmla="*/ 3225399 w 3989967"/>
                <a:gd name="connsiteY82" fmla="*/ 278219 h 4930820"/>
                <a:gd name="connsiteX83" fmla="*/ 3338664 w 3989967"/>
                <a:gd name="connsiteY83" fmla="*/ 361440 h 4930820"/>
                <a:gd name="connsiteX84" fmla="*/ 3789061 w 3989967"/>
                <a:gd name="connsiteY84" fmla="*/ 500375 h 4930820"/>
                <a:gd name="connsiteX85" fmla="*/ 3989033 w 3989967"/>
                <a:gd name="connsiteY85" fmla="*/ 824260 h 4930820"/>
                <a:gd name="connsiteX86" fmla="*/ 3939468 w 3989967"/>
                <a:gd name="connsiteY86" fmla="*/ 1231367 h 4930820"/>
                <a:gd name="connsiteX87" fmla="*/ 3866894 w 3989967"/>
                <a:gd name="connsiteY87" fmla="*/ 1546442 h 4930820"/>
                <a:gd name="connsiteX88" fmla="*/ 3693480 w 3989967"/>
                <a:gd name="connsiteY88" fmla="*/ 2068588 h 4930820"/>
                <a:gd name="connsiteX89" fmla="*/ 3428857 w 3989967"/>
                <a:gd name="connsiteY89" fmla="*/ 2642074 h 4930820"/>
                <a:gd name="connsiteX90" fmla="*/ 3466443 w 3989967"/>
                <a:gd name="connsiteY90" fmla="*/ 3079224 h 4930820"/>
                <a:gd name="connsiteX91" fmla="*/ 3450534 w 3989967"/>
                <a:gd name="connsiteY91" fmla="*/ 3127014 h 4930820"/>
                <a:gd name="connsiteX92" fmla="*/ 3486789 w 3989967"/>
                <a:gd name="connsiteY92" fmla="*/ 3668619 h 4930820"/>
                <a:gd name="connsiteX93" fmla="*/ 3516008 w 3989967"/>
                <a:gd name="connsiteY93" fmla="*/ 4154447 h 4930820"/>
                <a:gd name="connsiteX94" fmla="*/ 3532805 w 3989967"/>
                <a:gd name="connsiteY94" fmla="*/ 4392512 h 4930820"/>
                <a:gd name="connsiteX95" fmla="*/ 3489451 w 3989967"/>
                <a:gd name="connsiteY95" fmla="*/ 4433204 h 4930820"/>
                <a:gd name="connsiteX96" fmla="*/ 3447872 w 3989967"/>
                <a:gd name="connsiteY96" fmla="*/ 4425217 h 4930820"/>
                <a:gd name="connsiteX97" fmla="*/ 3408955 w 3989967"/>
                <a:gd name="connsiteY97" fmla="*/ 4457099 h 4930820"/>
                <a:gd name="connsiteX98" fmla="*/ 3412504 w 3989967"/>
                <a:gd name="connsiteY98" fmla="*/ 4929933 h 4930820"/>
                <a:gd name="connsiteX99" fmla="*/ 3412504 w 3989967"/>
                <a:gd name="connsiteY99" fmla="*/ 4929933 h 4930820"/>
                <a:gd name="connsiteX0" fmla="*/ 3412504 w 3989967"/>
                <a:gd name="connsiteY0" fmla="*/ 4929933 h 6603585"/>
                <a:gd name="connsiteX1" fmla="*/ 3370038 w 3989967"/>
                <a:gd name="connsiteY1" fmla="*/ 4930821 h 6603585"/>
                <a:gd name="connsiteX2" fmla="*/ 650036 w 3989967"/>
                <a:gd name="connsiteY2" fmla="*/ 4930821 h 6603585"/>
                <a:gd name="connsiteX3" fmla="*/ 390417 w 3989967"/>
                <a:gd name="connsiteY3" fmla="*/ 6603585 h 6603585"/>
                <a:gd name="connsiteX4" fmla="*/ 657135 w 3989967"/>
                <a:gd name="connsiteY4" fmla="*/ 4716651 h 6603585"/>
                <a:gd name="connsiteX5" fmla="*/ 846522 w 3989967"/>
                <a:gd name="connsiteY5" fmla="*/ 4001568 h 6603585"/>
                <a:gd name="connsiteX6" fmla="*/ 847410 w 3989967"/>
                <a:gd name="connsiteY6" fmla="*/ 3998019 h 6603585"/>
                <a:gd name="connsiteX7" fmla="*/ 806718 w 3989967"/>
                <a:gd name="connsiteY7" fmla="*/ 3809519 h 6603585"/>
                <a:gd name="connsiteX8" fmla="*/ 638627 w 3989967"/>
                <a:gd name="connsiteY8" fmla="*/ 3614807 h 6603585"/>
                <a:gd name="connsiteX9" fmla="*/ 640402 w 3989967"/>
                <a:gd name="connsiteY9" fmla="*/ 3575003 h 6603585"/>
                <a:gd name="connsiteX10" fmla="*/ 929744 w 3989967"/>
                <a:gd name="connsiteY10" fmla="*/ 3174995 h 6603585"/>
                <a:gd name="connsiteX11" fmla="*/ 979309 w 3989967"/>
                <a:gd name="connsiteY11" fmla="*/ 3046645 h 6603585"/>
                <a:gd name="connsiteX12" fmla="*/ 768689 w 3989967"/>
                <a:gd name="connsiteY12" fmla="*/ 3108570 h 6603585"/>
                <a:gd name="connsiteX13" fmla="*/ 479347 w 3989967"/>
                <a:gd name="connsiteY13" fmla="*/ 3128029 h 6603585"/>
                <a:gd name="connsiteX14" fmla="*/ 110397 w 3989967"/>
                <a:gd name="connsiteY14" fmla="*/ 3105908 h 6603585"/>
                <a:gd name="connsiteX15" fmla="*/ 20140 w 3989967"/>
                <a:gd name="connsiteY15" fmla="*/ 3095260 h 6603585"/>
                <a:gd name="connsiteX16" fmla="*/ 10379 w 3989967"/>
                <a:gd name="connsiteY16" fmla="*/ 3048357 h 6603585"/>
                <a:gd name="connsiteX17" fmla="*/ 22739 w 3989967"/>
                <a:gd name="connsiteY17" fmla="*/ 3047469 h 6603585"/>
                <a:gd name="connsiteX18" fmla="*/ 206802 w 3989967"/>
                <a:gd name="connsiteY18" fmla="*/ 3084611 h 6603585"/>
                <a:gd name="connsiteX19" fmla="*/ 322729 w 3989967"/>
                <a:gd name="connsiteY19" fmla="*/ 3031497 h 6603585"/>
                <a:gd name="connsiteX20" fmla="*/ 399738 w 3989967"/>
                <a:gd name="connsiteY20" fmla="*/ 2961586 h 6603585"/>
                <a:gd name="connsiteX21" fmla="*/ 832451 w 3989967"/>
                <a:gd name="connsiteY21" fmla="*/ 2922669 h 6603585"/>
                <a:gd name="connsiteX22" fmla="*/ 1281074 w 3989967"/>
                <a:gd name="connsiteY22" fmla="*/ 2880202 h 6603585"/>
                <a:gd name="connsiteX23" fmla="*/ 1408473 w 3989967"/>
                <a:gd name="connsiteY23" fmla="*/ 2873104 h 6603585"/>
                <a:gd name="connsiteX24" fmla="*/ 1502279 w 3989967"/>
                <a:gd name="connsiteY24" fmla="*/ 2889900 h 6603585"/>
                <a:gd name="connsiteX25" fmla="*/ 1492518 w 3989967"/>
                <a:gd name="connsiteY25" fmla="*/ 2923556 h 6603585"/>
                <a:gd name="connsiteX26" fmla="*/ 1308455 w 3989967"/>
                <a:gd name="connsiteY26" fmla="*/ 3578426 h 6603585"/>
                <a:gd name="connsiteX27" fmla="*/ 1903047 w 3989967"/>
                <a:gd name="connsiteY27" fmla="*/ 3658098 h 6603585"/>
                <a:gd name="connsiteX28" fmla="*/ 1960536 w 3989967"/>
                <a:gd name="connsiteY28" fmla="*/ 3605870 h 6603585"/>
                <a:gd name="connsiteX29" fmla="*/ 1984431 w 3989967"/>
                <a:gd name="connsiteY29" fmla="*/ 3362481 h 6603585"/>
                <a:gd name="connsiteX30" fmla="*/ 2018023 w 3989967"/>
                <a:gd name="connsiteY30" fmla="*/ 3024398 h 6603585"/>
                <a:gd name="connsiteX31" fmla="*/ 2033045 w 3989967"/>
                <a:gd name="connsiteY31" fmla="*/ 2871266 h 6603585"/>
                <a:gd name="connsiteX32" fmla="*/ 2004713 w 3989967"/>
                <a:gd name="connsiteY32" fmla="*/ 2838497 h 6603585"/>
                <a:gd name="connsiteX33" fmla="*/ 1743704 w 3989967"/>
                <a:gd name="connsiteY33" fmla="*/ 2849145 h 6603585"/>
                <a:gd name="connsiteX34" fmla="*/ 1679117 w 3989967"/>
                <a:gd name="connsiteY34" fmla="*/ 2846483 h 6603585"/>
                <a:gd name="connsiteX35" fmla="*/ 1670243 w 3989967"/>
                <a:gd name="connsiteY35" fmla="*/ 2751790 h 6603585"/>
                <a:gd name="connsiteX36" fmla="*/ 1638362 w 3989967"/>
                <a:gd name="connsiteY36" fmla="*/ 2695125 h 6603585"/>
                <a:gd name="connsiteX37" fmla="*/ 1461397 w 3989967"/>
                <a:gd name="connsiteY37" fmla="*/ 2606643 h 6603585"/>
                <a:gd name="connsiteX38" fmla="*/ 1426030 w 3989967"/>
                <a:gd name="connsiteY38" fmla="*/ 2551754 h 6603585"/>
                <a:gd name="connsiteX39" fmla="*/ 1480032 w 3989967"/>
                <a:gd name="connsiteY39" fmla="*/ 2219882 h 6603585"/>
                <a:gd name="connsiteX40" fmla="*/ 1421656 w 3989967"/>
                <a:gd name="connsiteY40" fmla="*/ 2155295 h 6603585"/>
                <a:gd name="connsiteX41" fmla="*/ 1343823 w 3989967"/>
                <a:gd name="connsiteY41" fmla="*/ 2164169 h 6603585"/>
                <a:gd name="connsiteX42" fmla="*/ 1307568 w 3989967"/>
                <a:gd name="connsiteY42" fmla="*/ 2177416 h 6603585"/>
                <a:gd name="connsiteX43" fmla="*/ 1271313 w 3989967"/>
                <a:gd name="connsiteY43" fmla="*/ 2195987 h 6603585"/>
                <a:gd name="connsiteX44" fmla="*/ 1067791 w 3989967"/>
                <a:gd name="connsiteY44" fmla="*/ 2194212 h 6603585"/>
                <a:gd name="connsiteX45" fmla="*/ 1041804 w 3989967"/>
                <a:gd name="connsiteY45" fmla="*/ 2173423 h 6603585"/>
                <a:gd name="connsiteX46" fmla="*/ 781935 w 3989967"/>
                <a:gd name="connsiteY46" fmla="*/ 2065673 h 6603585"/>
                <a:gd name="connsiteX47" fmla="*/ 818571 w 3989967"/>
                <a:gd name="connsiteY47" fmla="*/ 1622628 h 6603585"/>
                <a:gd name="connsiteX48" fmla="*/ 874474 w 3989967"/>
                <a:gd name="connsiteY48" fmla="*/ 1242839 h 6603585"/>
                <a:gd name="connsiteX49" fmla="*/ 919603 w 3989967"/>
                <a:gd name="connsiteY49" fmla="*/ 1072910 h 6603585"/>
                <a:gd name="connsiteX50" fmla="*/ 1001873 w 3989967"/>
                <a:gd name="connsiteY50" fmla="*/ 744588 h 6603585"/>
                <a:gd name="connsiteX51" fmla="*/ 1091243 w 3989967"/>
                <a:gd name="connsiteY51" fmla="*/ 501199 h 6603585"/>
                <a:gd name="connsiteX52" fmla="*/ 1404480 w 3989967"/>
                <a:gd name="connsiteY52" fmla="*/ 256922 h 6603585"/>
                <a:gd name="connsiteX53" fmla="*/ 1606227 w 3989967"/>
                <a:gd name="connsiteY53" fmla="*/ 228590 h 6603585"/>
                <a:gd name="connsiteX54" fmla="*/ 1595578 w 3989967"/>
                <a:gd name="connsiteY54" fmla="*/ 254260 h 6603585"/>
                <a:gd name="connsiteX55" fmla="*/ 1515970 w 3989967"/>
                <a:gd name="connsiteY55" fmla="*/ 512671 h 6603585"/>
                <a:gd name="connsiteX56" fmla="*/ 1532766 w 3989967"/>
                <a:gd name="connsiteY56" fmla="*/ 609140 h 6603585"/>
                <a:gd name="connsiteX57" fmla="*/ 1574155 w 3989967"/>
                <a:gd name="connsiteY57" fmla="*/ 626823 h 6603585"/>
                <a:gd name="connsiteX58" fmla="*/ 1615924 w 3989967"/>
                <a:gd name="connsiteY58" fmla="*/ 575547 h 6603585"/>
                <a:gd name="connsiteX59" fmla="*/ 1642481 w 3989967"/>
                <a:gd name="connsiteY59" fmla="*/ 570223 h 6603585"/>
                <a:gd name="connsiteX60" fmla="*/ 1644256 w 3989967"/>
                <a:gd name="connsiteY60" fmla="*/ 594118 h 6603585"/>
                <a:gd name="connsiteX61" fmla="*/ 1662827 w 3989967"/>
                <a:gd name="connsiteY61" fmla="*/ 721580 h 6603585"/>
                <a:gd name="connsiteX62" fmla="*/ 1685835 w 3989967"/>
                <a:gd name="connsiteY62" fmla="*/ 764934 h 6603585"/>
                <a:gd name="connsiteX63" fmla="*/ 1697307 w 3989967"/>
                <a:gd name="connsiteY63" fmla="*/ 950772 h 6603585"/>
                <a:gd name="connsiteX64" fmla="*/ 1673412 w 3989967"/>
                <a:gd name="connsiteY64" fmla="*/ 1188837 h 6603585"/>
                <a:gd name="connsiteX65" fmla="*/ 1668088 w 3989967"/>
                <a:gd name="connsiteY65" fmla="*/ 1351667 h 6603585"/>
                <a:gd name="connsiteX66" fmla="*/ 1650531 w 3989967"/>
                <a:gd name="connsiteY66" fmla="*/ 1628649 h 6603585"/>
                <a:gd name="connsiteX67" fmla="*/ 1640326 w 3989967"/>
                <a:gd name="connsiteY67" fmla="*/ 1966732 h 6603585"/>
                <a:gd name="connsiteX68" fmla="*/ 1631453 w 3989967"/>
                <a:gd name="connsiteY68" fmla="*/ 2080884 h 6603585"/>
                <a:gd name="connsiteX69" fmla="*/ 1624354 w 3989967"/>
                <a:gd name="connsiteY69" fmla="*/ 2110991 h 6603585"/>
                <a:gd name="connsiteX70" fmla="*/ 1782177 w 3989967"/>
                <a:gd name="connsiteY70" fmla="*/ 1645509 h 6603585"/>
                <a:gd name="connsiteX71" fmla="*/ 1870659 w 3989967"/>
                <a:gd name="connsiteY71" fmla="*/ 1485341 h 6603585"/>
                <a:gd name="connsiteX72" fmla="*/ 2114872 w 3989967"/>
                <a:gd name="connsiteY72" fmla="*/ 1079122 h 6603585"/>
                <a:gd name="connsiteX73" fmla="*/ 2213115 w 3989967"/>
                <a:gd name="connsiteY73" fmla="*/ 952547 h 6603585"/>
                <a:gd name="connsiteX74" fmla="*/ 2498020 w 3989967"/>
                <a:gd name="connsiteY74" fmla="*/ 668466 h 6603585"/>
                <a:gd name="connsiteX75" fmla="*/ 2613059 w 3989967"/>
                <a:gd name="connsiteY75" fmla="*/ 561413 h 6603585"/>
                <a:gd name="connsiteX76" fmla="*/ 2672322 w 3989967"/>
                <a:gd name="connsiteY76" fmla="*/ 567624 h 6603585"/>
                <a:gd name="connsiteX77" fmla="*/ 2744008 w 3989967"/>
                <a:gd name="connsiteY77" fmla="*/ 754349 h 6603585"/>
                <a:gd name="connsiteX78" fmla="*/ 2749332 w 3989967"/>
                <a:gd name="connsiteY78" fmla="*/ 815387 h 6603585"/>
                <a:gd name="connsiteX79" fmla="*/ 3034237 w 3989967"/>
                <a:gd name="connsiteY79" fmla="*/ 92381 h 6603585"/>
                <a:gd name="connsiteX80" fmla="*/ 3071379 w 3989967"/>
                <a:gd name="connsiteY80" fmla="*/ 2124 h 6603585"/>
                <a:gd name="connsiteX81" fmla="*/ 3081140 w 3989967"/>
                <a:gd name="connsiteY81" fmla="*/ 1237 h 6603585"/>
                <a:gd name="connsiteX82" fmla="*/ 3225399 w 3989967"/>
                <a:gd name="connsiteY82" fmla="*/ 278219 h 6603585"/>
                <a:gd name="connsiteX83" fmla="*/ 3338664 w 3989967"/>
                <a:gd name="connsiteY83" fmla="*/ 361440 h 6603585"/>
                <a:gd name="connsiteX84" fmla="*/ 3789061 w 3989967"/>
                <a:gd name="connsiteY84" fmla="*/ 500375 h 6603585"/>
                <a:gd name="connsiteX85" fmla="*/ 3989033 w 3989967"/>
                <a:gd name="connsiteY85" fmla="*/ 824260 h 6603585"/>
                <a:gd name="connsiteX86" fmla="*/ 3939468 w 3989967"/>
                <a:gd name="connsiteY86" fmla="*/ 1231367 h 6603585"/>
                <a:gd name="connsiteX87" fmla="*/ 3866894 w 3989967"/>
                <a:gd name="connsiteY87" fmla="*/ 1546442 h 6603585"/>
                <a:gd name="connsiteX88" fmla="*/ 3693480 w 3989967"/>
                <a:gd name="connsiteY88" fmla="*/ 2068588 h 6603585"/>
                <a:gd name="connsiteX89" fmla="*/ 3428857 w 3989967"/>
                <a:gd name="connsiteY89" fmla="*/ 2642074 h 6603585"/>
                <a:gd name="connsiteX90" fmla="*/ 3466443 w 3989967"/>
                <a:gd name="connsiteY90" fmla="*/ 3079224 h 6603585"/>
                <a:gd name="connsiteX91" fmla="*/ 3450534 w 3989967"/>
                <a:gd name="connsiteY91" fmla="*/ 3127014 h 6603585"/>
                <a:gd name="connsiteX92" fmla="*/ 3486789 w 3989967"/>
                <a:gd name="connsiteY92" fmla="*/ 3668619 h 6603585"/>
                <a:gd name="connsiteX93" fmla="*/ 3516008 w 3989967"/>
                <a:gd name="connsiteY93" fmla="*/ 4154447 h 6603585"/>
                <a:gd name="connsiteX94" fmla="*/ 3532805 w 3989967"/>
                <a:gd name="connsiteY94" fmla="*/ 4392512 h 6603585"/>
                <a:gd name="connsiteX95" fmla="*/ 3489451 w 3989967"/>
                <a:gd name="connsiteY95" fmla="*/ 4433204 h 6603585"/>
                <a:gd name="connsiteX96" fmla="*/ 3447872 w 3989967"/>
                <a:gd name="connsiteY96" fmla="*/ 4425217 h 6603585"/>
                <a:gd name="connsiteX97" fmla="*/ 3408955 w 3989967"/>
                <a:gd name="connsiteY97" fmla="*/ 4457099 h 6603585"/>
                <a:gd name="connsiteX98" fmla="*/ 3412504 w 3989967"/>
                <a:gd name="connsiteY98" fmla="*/ 4929933 h 6603585"/>
                <a:gd name="connsiteX99" fmla="*/ 3412504 w 3989967"/>
                <a:gd name="connsiteY99" fmla="*/ 4929933 h 6603585"/>
                <a:gd name="connsiteX0" fmla="*/ 3412504 w 3989967"/>
                <a:gd name="connsiteY0" fmla="*/ 4929933 h 6604242"/>
                <a:gd name="connsiteX1" fmla="*/ 3370038 w 3989967"/>
                <a:gd name="connsiteY1" fmla="*/ 4930821 h 6604242"/>
                <a:gd name="connsiteX2" fmla="*/ 390417 w 3989967"/>
                <a:gd name="connsiteY2" fmla="*/ 6603585 h 6604242"/>
                <a:gd name="connsiteX3" fmla="*/ 657135 w 3989967"/>
                <a:gd name="connsiteY3" fmla="*/ 4716651 h 6604242"/>
                <a:gd name="connsiteX4" fmla="*/ 846522 w 3989967"/>
                <a:gd name="connsiteY4" fmla="*/ 4001568 h 6604242"/>
                <a:gd name="connsiteX5" fmla="*/ 847410 w 3989967"/>
                <a:gd name="connsiteY5" fmla="*/ 3998019 h 6604242"/>
                <a:gd name="connsiteX6" fmla="*/ 806718 w 3989967"/>
                <a:gd name="connsiteY6" fmla="*/ 3809519 h 6604242"/>
                <a:gd name="connsiteX7" fmla="*/ 638627 w 3989967"/>
                <a:gd name="connsiteY7" fmla="*/ 3614807 h 6604242"/>
                <a:gd name="connsiteX8" fmla="*/ 640402 w 3989967"/>
                <a:gd name="connsiteY8" fmla="*/ 3575003 h 6604242"/>
                <a:gd name="connsiteX9" fmla="*/ 929744 w 3989967"/>
                <a:gd name="connsiteY9" fmla="*/ 3174995 h 6604242"/>
                <a:gd name="connsiteX10" fmla="*/ 979309 w 3989967"/>
                <a:gd name="connsiteY10" fmla="*/ 3046645 h 6604242"/>
                <a:gd name="connsiteX11" fmla="*/ 768689 w 3989967"/>
                <a:gd name="connsiteY11" fmla="*/ 3108570 h 6604242"/>
                <a:gd name="connsiteX12" fmla="*/ 479347 w 3989967"/>
                <a:gd name="connsiteY12" fmla="*/ 3128029 h 6604242"/>
                <a:gd name="connsiteX13" fmla="*/ 110397 w 3989967"/>
                <a:gd name="connsiteY13" fmla="*/ 3105908 h 6604242"/>
                <a:gd name="connsiteX14" fmla="*/ 20140 w 3989967"/>
                <a:gd name="connsiteY14" fmla="*/ 3095260 h 6604242"/>
                <a:gd name="connsiteX15" fmla="*/ 10379 w 3989967"/>
                <a:gd name="connsiteY15" fmla="*/ 3048357 h 6604242"/>
                <a:gd name="connsiteX16" fmla="*/ 22739 w 3989967"/>
                <a:gd name="connsiteY16" fmla="*/ 3047469 h 6604242"/>
                <a:gd name="connsiteX17" fmla="*/ 206802 w 3989967"/>
                <a:gd name="connsiteY17" fmla="*/ 3084611 h 6604242"/>
                <a:gd name="connsiteX18" fmla="*/ 322729 w 3989967"/>
                <a:gd name="connsiteY18" fmla="*/ 3031497 h 6604242"/>
                <a:gd name="connsiteX19" fmla="*/ 399738 w 3989967"/>
                <a:gd name="connsiteY19" fmla="*/ 2961586 h 6604242"/>
                <a:gd name="connsiteX20" fmla="*/ 832451 w 3989967"/>
                <a:gd name="connsiteY20" fmla="*/ 2922669 h 6604242"/>
                <a:gd name="connsiteX21" fmla="*/ 1281074 w 3989967"/>
                <a:gd name="connsiteY21" fmla="*/ 2880202 h 6604242"/>
                <a:gd name="connsiteX22" fmla="*/ 1408473 w 3989967"/>
                <a:gd name="connsiteY22" fmla="*/ 2873104 h 6604242"/>
                <a:gd name="connsiteX23" fmla="*/ 1502279 w 3989967"/>
                <a:gd name="connsiteY23" fmla="*/ 2889900 h 6604242"/>
                <a:gd name="connsiteX24" fmla="*/ 1492518 w 3989967"/>
                <a:gd name="connsiteY24" fmla="*/ 2923556 h 6604242"/>
                <a:gd name="connsiteX25" fmla="*/ 1308455 w 3989967"/>
                <a:gd name="connsiteY25" fmla="*/ 3578426 h 6604242"/>
                <a:gd name="connsiteX26" fmla="*/ 1903047 w 3989967"/>
                <a:gd name="connsiteY26" fmla="*/ 3658098 h 6604242"/>
                <a:gd name="connsiteX27" fmla="*/ 1960536 w 3989967"/>
                <a:gd name="connsiteY27" fmla="*/ 3605870 h 6604242"/>
                <a:gd name="connsiteX28" fmla="*/ 1984431 w 3989967"/>
                <a:gd name="connsiteY28" fmla="*/ 3362481 h 6604242"/>
                <a:gd name="connsiteX29" fmla="*/ 2018023 w 3989967"/>
                <a:gd name="connsiteY29" fmla="*/ 3024398 h 6604242"/>
                <a:gd name="connsiteX30" fmla="*/ 2033045 w 3989967"/>
                <a:gd name="connsiteY30" fmla="*/ 2871266 h 6604242"/>
                <a:gd name="connsiteX31" fmla="*/ 2004713 w 3989967"/>
                <a:gd name="connsiteY31" fmla="*/ 2838497 h 6604242"/>
                <a:gd name="connsiteX32" fmla="*/ 1743704 w 3989967"/>
                <a:gd name="connsiteY32" fmla="*/ 2849145 h 6604242"/>
                <a:gd name="connsiteX33" fmla="*/ 1679117 w 3989967"/>
                <a:gd name="connsiteY33" fmla="*/ 2846483 h 6604242"/>
                <a:gd name="connsiteX34" fmla="*/ 1670243 w 3989967"/>
                <a:gd name="connsiteY34" fmla="*/ 2751790 h 6604242"/>
                <a:gd name="connsiteX35" fmla="*/ 1638362 w 3989967"/>
                <a:gd name="connsiteY35" fmla="*/ 2695125 h 6604242"/>
                <a:gd name="connsiteX36" fmla="*/ 1461397 w 3989967"/>
                <a:gd name="connsiteY36" fmla="*/ 2606643 h 6604242"/>
                <a:gd name="connsiteX37" fmla="*/ 1426030 w 3989967"/>
                <a:gd name="connsiteY37" fmla="*/ 2551754 h 6604242"/>
                <a:gd name="connsiteX38" fmla="*/ 1480032 w 3989967"/>
                <a:gd name="connsiteY38" fmla="*/ 2219882 h 6604242"/>
                <a:gd name="connsiteX39" fmla="*/ 1421656 w 3989967"/>
                <a:gd name="connsiteY39" fmla="*/ 2155295 h 6604242"/>
                <a:gd name="connsiteX40" fmla="*/ 1343823 w 3989967"/>
                <a:gd name="connsiteY40" fmla="*/ 2164169 h 6604242"/>
                <a:gd name="connsiteX41" fmla="*/ 1307568 w 3989967"/>
                <a:gd name="connsiteY41" fmla="*/ 2177416 h 6604242"/>
                <a:gd name="connsiteX42" fmla="*/ 1271313 w 3989967"/>
                <a:gd name="connsiteY42" fmla="*/ 2195987 h 6604242"/>
                <a:gd name="connsiteX43" fmla="*/ 1067791 w 3989967"/>
                <a:gd name="connsiteY43" fmla="*/ 2194212 h 6604242"/>
                <a:gd name="connsiteX44" fmla="*/ 1041804 w 3989967"/>
                <a:gd name="connsiteY44" fmla="*/ 2173423 h 6604242"/>
                <a:gd name="connsiteX45" fmla="*/ 781935 w 3989967"/>
                <a:gd name="connsiteY45" fmla="*/ 2065673 h 6604242"/>
                <a:gd name="connsiteX46" fmla="*/ 818571 w 3989967"/>
                <a:gd name="connsiteY46" fmla="*/ 1622628 h 6604242"/>
                <a:gd name="connsiteX47" fmla="*/ 874474 w 3989967"/>
                <a:gd name="connsiteY47" fmla="*/ 1242839 h 6604242"/>
                <a:gd name="connsiteX48" fmla="*/ 919603 w 3989967"/>
                <a:gd name="connsiteY48" fmla="*/ 1072910 h 6604242"/>
                <a:gd name="connsiteX49" fmla="*/ 1001873 w 3989967"/>
                <a:gd name="connsiteY49" fmla="*/ 744588 h 6604242"/>
                <a:gd name="connsiteX50" fmla="*/ 1091243 w 3989967"/>
                <a:gd name="connsiteY50" fmla="*/ 501199 h 6604242"/>
                <a:gd name="connsiteX51" fmla="*/ 1404480 w 3989967"/>
                <a:gd name="connsiteY51" fmla="*/ 256922 h 6604242"/>
                <a:gd name="connsiteX52" fmla="*/ 1606227 w 3989967"/>
                <a:gd name="connsiteY52" fmla="*/ 228590 h 6604242"/>
                <a:gd name="connsiteX53" fmla="*/ 1595578 w 3989967"/>
                <a:gd name="connsiteY53" fmla="*/ 254260 h 6604242"/>
                <a:gd name="connsiteX54" fmla="*/ 1515970 w 3989967"/>
                <a:gd name="connsiteY54" fmla="*/ 512671 h 6604242"/>
                <a:gd name="connsiteX55" fmla="*/ 1532766 w 3989967"/>
                <a:gd name="connsiteY55" fmla="*/ 609140 h 6604242"/>
                <a:gd name="connsiteX56" fmla="*/ 1574155 w 3989967"/>
                <a:gd name="connsiteY56" fmla="*/ 626823 h 6604242"/>
                <a:gd name="connsiteX57" fmla="*/ 1615924 w 3989967"/>
                <a:gd name="connsiteY57" fmla="*/ 575547 h 6604242"/>
                <a:gd name="connsiteX58" fmla="*/ 1642481 w 3989967"/>
                <a:gd name="connsiteY58" fmla="*/ 570223 h 6604242"/>
                <a:gd name="connsiteX59" fmla="*/ 1644256 w 3989967"/>
                <a:gd name="connsiteY59" fmla="*/ 594118 h 6604242"/>
                <a:gd name="connsiteX60" fmla="*/ 1662827 w 3989967"/>
                <a:gd name="connsiteY60" fmla="*/ 721580 h 6604242"/>
                <a:gd name="connsiteX61" fmla="*/ 1685835 w 3989967"/>
                <a:gd name="connsiteY61" fmla="*/ 764934 h 6604242"/>
                <a:gd name="connsiteX62" fmla="*/ 1697307 w 3989967"/>
                <a:gd name="connsiteY62" fmla="*/ 950772 h 6604242"/>
                <a:gd name="connsiteX63" fmla="*/ 1673412 w 3989967"/>
                <a:gd name="connsiteY63" fmla="*/ 1188837 h 6604242"/>
                <a:gd name="connsiteX64" fmla="*/ 1668088 w 3989967"/>
                <a:gd name="connsiteY64" fmla="*/ 1351667 h 6604242"/>
                <a:gd name="connsiteX65" fmla="*/ 1650531 w 3989967"/>
                <a:gd name="connsiteY65" fmla="*/ 1628649 h 6604242"/>
                <a:gd name="connsiteX66" fmla="*/ 1640326 w 3989967"/>
                <a:gd name="connsiteY66" fmla="*/ 1966732 h 6604242"/>
                <a:gd name="connsiteX67" fmla="*/ 1631453 w 3989967"/>
                <a:gd name="connsiteY67" fmla="*/ 2080884 h 6604242"/>
                <a:gd name="connsiteX68" fmla="*/ 1624354 w 3989967"/>
                <a:gd name="connsiteY68" fmla="*/ 2110991 h 6604242"/>
                <a:gd name="connsiteX69" fmla="*/ 1782177 w 3989967"/>
                <a:gd name="connsiteY69" fmla="*/ 1645509 h 6604242"/>
                <a:gd name="connsiteX70" fmla="*/ 1870659 w 3989967"/>
                <a:gd name="connsiteY70" fmla="*/ 1485341 h 6604242"/>
                <a:gd name="connsiteX71" fmla="*/ 2114872 w 3989967"/>
                <a:gd name="connsiteY71" fmla="*/ 1079122 h 6604242"/>
                <a:gd name="connsiteX72" fmla="*/ 2213115 w 3989967"/>
                <a:gd name="connsiteY72" fmla="*/ 952547 h 6604242"/>
                <a:gd name="connsiteX73" fmla="*/ 2498020 w 3989967"/>
                <a:gd name="connsiteY73" fmla="*/ 668466 h 6604242"/>
                <a:gd name="connsiteX74" fmla="*/ 2613059 w 3989967"/>
                <a:gd name="connsiteY74" fmla="*/ 561413 h 6604242"/>
                <a:gd name="connsiteX75" fmla="*/ 2672322 w 3989967"/>
                <a:gd name="connsiteY75" fmla="*/ 567624 h 6604242"/>
                <a:gd name="connsiteX76" fmla="*/ 2744008 w 3989967"/>
                <a:gd name="connsiteY76" fmla="*/ 754349 h 6604242"/>
                <a:gd name="connsiteX77" fmla="*/ 2749332 w 3989967"/>
                <a:gd name="connsiteY77" fmla="*/ 815387 h 6604242"/>
                <a:gd name="connsiteX78" fmla="*/ 3034237 w 3989967"/>
                <a:gd name="connsiteY78" fmla="*/ 92381 h 6604242"/>
                <a:gd name="connsiteX79" fmla="*/ 3071379 w 3989967"/>
                <a:gd name="connsiteY79" fmla="*/ 2124 h 6604242"/>
                <a:gd name="connsiteX80" fmla="*/ 3081140 w 3989967"/>
                <a:gd name="connsiteY80" fmla="*/ 1237 h 6604242"/>
                <a:gd name="connsiteX81" fmla="*/ 3225399 w 3989967"/>
                <a:gd name="connsiteY81" fmla="*/ 278219 h 6604242"/>
                <a:gd name="connsiteX82" fmla="*/ 3338664 w 3989967"/>
                <a:gd name="connsiteY82" fmla="*/ 361440 h 6604242"/>
                <a:gd name="connsiteX83" fmla="*/ 3789061 w 3989967"/>
                <a:gd name="connsiteY83" fmla="*/ 500375 h 6604242"/>
                <a:gd name="connsiteX84" fmla="*/ 3989033 w 3989967"/>
                <a:gd name="connsiteY84" fmla="*/ 824260 h 6604242"/>
                <a:gd name="connsiteX85" fmla="*/ 3939468 w 3989967"/>
                <a:gd name="connsiteY85" fmla="*/ 1231367 h 6604242"/>
                <a:gd name="connsiteX86" fmla="*/ 3866894 w 3989967"/>
                <a:gd name="connsiteY86" fmla="*/ 1546442 h 6604242"/>
                <a:gd name="connsiteX87" fmla="*/ 3693480 w 3989967"/>
                <a:gd name="connsiteY87" fmla="*/ 2068588 h 6604242"/>
                <a:gd name="connsiteX88" fmla="*/ 3428857 w 3989967"/>
                <a:gd name="connsiteY88" fmla="*/ 2642074 h 6604242"/>
                <a:gd name="connsiteX89" fmla="*/ 3466443 w 3989967"/>
                <a:gd name="connsiteY89" fmla="*/ 3079224 h 6604242"/>
                <a:gd name="connsiteX90" fmla="*/ 3450534 w 3989967"/>
                <a:gd name="connsiteY90" fmla="*/ 3127014 h 6604242"/>
                <a:gd name="connsiteX91" fmla="*/ 3486789 w 3989967"/>
                <a:gd name="connsiteY91" fmla="*/ 3668619 h 6604242"/>
                <a:gd name="connsiteX92" fmla="*/ 3516008 w 3989967"/>
                <a:gd name="connsiteY92" fmla="*/ 4154447 h 6604242"/>
                <a:gd name="connsiteX93" fmla="*/ 3532805 w 3989967"/>
                <a:gd name="connsiteY93" fmla="*/ 4392512 h 6604242"/>
                <a:gd name="connsiteX94" fmla="*/ 3489451 w 3989967"/>
                <a:gd name="connsiteY94" fmla="*/ 4433204 h 6604242"/>
                <a:gd name="connsiteX95" fmla="*/ 3447872 w 3989967"/>
                <a:gd name="connsiteY95" fmla="*/ 4425217 h 6604242"/>
                <a:gd name="connsiteX96" fmla="*/ 3408955 w 3989967"/>
                <a:gd name="connsiteY96" fmla="*/ 4457099 h 6604242"/>
                <a:gd name="connsiteX97" fmla="*/ 3412504 w 3989967"/>
                <a:gd name="connsiteY97" fmla="*/ 4929933 h 6604242"/>
                <a:gd name="connsiteX98" fmla="*/ 3412504 w 3989967"/>
                <a:gd name="connsiteY98" fmla="*/ 4929933 h 6604242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696345"/>
                <a:gd name="connsiteX1" fmla="*/ 3517172 w 3989967"/>
                <a:gd name="connsiteY1" fmla="*/ 6659647 h 6696345"/>
                <a:gd name="connsiteX2" fmla="*/ 390417 w 3989967"/>
                <a:gd name="connsiteY2" fmla="*/ 6603585 h 6696345"/>
                <a:gd name="connsiteX3" fmla="*/ 657135 w 3989967"/>
                <a:gd name="connsiteY3" fmla="*/ 4716651 h 6696345"/>
                <a:gd name="connsiteX4" fmla="*/ 846522 w 3989967"/>
                <a:gd name="connsiteY4" fmla="*/ 4001568 h 6696345"/>
                <a:gd name="connsiteX5" fmla="*/ 847410 w 3989967"/>
                <a:gd name="connsiteY5" fmla="*/ 3998019 h 6696345"/>
                <a:gd name="connsiteX6" fmla="*/ 806718 w 3989967"/>
                <a:gd name="connsiteY6" fmla="*/ 3809519 h 6696345"/>
                <a:gd name="connsiteX7" fmla="*/ 638627 w 3989967"/>
                <a:gd name="connsiteY7" fmla="*/ 3614807 h 6696345"/>
                <a:gd name="connsiteX8" fmla="*/ 640402 w 3989967"/>
                <a:gd name="connsiteY8" fmla="*/ 3575003 h 6696345"/>
                <a:gd name="connsiteX9" fmla="*/ 929744 w 3989967"/>
                <a:gd name="connsiteY9" fmla="*/ 3174995 h 6696345"/>
                <a:gd name="connsiteX10" fmla="*/ 979309 w 3989967"/>
                <a:gd name="connsiteY10" fmla="*/ 3046645 h 6696345"/>
                <a:gd name="connsiteX11" fmla="*/ 768689 w 3989967"/>
                <a:gd name="connsiteY11" fmla="*/ 3108570 h 6696345"/>
                <a:gd name="connsiteX12" fmla="*/ 479347 w 3989967"/>
                <a:gd name="connsiteY12" fmla="*/ 3128029 h 6696345"/>
                <a:gd name="connsiteX13" fmla="*/ 110397 w 3989967"/>
                <a:gd name="connsiteY13" fmla="*/ 3105908 h 6696345"/>
                <a:gd name="connsiteX14" fmla="*/ 20140 w 3989967"/>
                <a:gd name="connsiteY14" fmla="*/ 3095260 h 6696345"/>
                <a:gd name="connsiteX15" fmla="*/ 10379 w 3989967"/>
                <a:gd name="connsiteY15" fmla="*/ 3048357 h 6696345"/>
                <a:gd name="connsiteX16" fmla="*/ 22739 w 3989967"/>
                <a:gd name="connsiteY16" fmla="*/ 3047469 h 6696345"/>
                <a:gd name="connsiteX17" fmla="*/ 206802 w 3989967"/>
                <a:gd name="connsiteY17" fmla="*/ 3084611 h 6696345"/>
                <a:gd name="connsiteX18" fmla="*/ 322729 w 3989967"/>
                <a:gd name="connsiteY18" fmla="*/ 3031497 h 6696345"/>
                <a:gd name="connsiteX19" fmla="*/ 399738 w 3989967"/>
                <a:gd name="connsiteY19" fmla="*/ 2961586 h 6696345"/>
                <a:gd name="connsiteX20" fmla="*/ 832451 w 3989967"/>
                <a:gd name="connsiteY20" fmla="*/ 2922669 h 6696345"/>
                <a:gd name="connsiteX21" fmla="*/ 1281074 w 3989967"/>
                <a:gd name="connsiteY21" fmla="*/ 2880202 h 6696345"/>
                <a:gd name="connsiteX22" fmla="*/ 1408473 w 3989967"/>
                <a:gd name="connsiteY22" fmla="*/ 2873104 h 6696345"/>
                <a:gd name="connsiteX23" fmla="*/ 1502279 w 3989967"/>
                <a:gd name="connsiteY23" fmla="*/ 2889900 h 6696345"/>
                <a:gd name="connsiteX24" fmla="*/ 1492518 w 3989967"/>
                <a:gd name="connsiteY24" fmla="*/ 2923556 h 6696345"/>
                <a:gd name="connsiteX25" fmla="*/ 1308455 w 3989967"/>
                <a:gd name="connsiteY25" fmla="*/ 3578426 h 6696345"/>
                <a:gd name="connsiteX26" fmla="*/ 1903047 w 3989967"/>
                <a:gd name="connsiteY26" fmla="*/ 3658098 h 6696345"/>
                <a:gd name="connsiteX27" fmla="*/ 1960536 w 3989967"/>
                <a:gd name="connsiteY27" fmla="*/ 3605870 h 6696345"/>
                <a:gd name="connsiteX28" fmla="*/ 1984431 w 3989967"/>
                <a:gd name="connsiteY28" fmla="*/ 3362481 h 6696345"/>
                <a:gd name="connsiteX29" fmla="*/ 2018023 w 3989967"/>
                <a:gd name="connsiteY29" fmla="*/ 3024398 h 6696345"/>
                <a:gd name="connsiteX30" fmla="*/ 2033045 w 3989967"/>
                <a:gd name="connsiteY30" fmla="*/ 2871266 h 6696345"/>
                <a:gd name="connsiteX31" fmla="*/ 2004713 w 3989967"/>
                <a:gd name="connsiteY31" fmla="*/ 2838497 h 6696345"/>
                <a:gd name="connsiteX32" fmla="*/ 1743704 w 3989967"/>
                <a:gd name="connsiteY32" fmla="*/ 2849145 h 6696345"/>
                <a:gd name="connsiteX33" fmla="*/ 1679117 w 3989967"/>
                <a:gd name="connsiteY33" fmla="*/ 2846483 h 6696345"/>
                <a:gd name="connsiteX34" fmla="*/ 1670243 w 3989967"/>
                <a:gd name="connsiteY34" fmla="*/ 2751790 h 6696345"/>
                <a:gd name="connsiteX35" fmla="*/ 1638362 w 3989967"/>
                <a:gd name="connsiteY35" fmla="*/ 2695125 h 6696345"/>
                <a:gd name="connsiteX36" fmla="*/ 1461397 w 3989967"/>
                <a:gd name="connsiteY36" fmla="*/ 2606643 h 6696345"/>
                <a:gd name="connsiteX37" fmla="*/ 1426030 w 3989967"/>
                <a:gd name="connsiteY37" fmla="*/ 2551754 h 6696345"/>
                <a:gd name="connsiteX38" fmla="*/ 1480032 w 3989967"/>
                <a:gd name="connsiteY38" fmla="*/ 2219882 h 6696345"/>
                <a:gd name="connsiteX39" fmla="*/ 1421656 w 3989967"/>
                <a:gd name="connsiteY39" fmla="*/ 2155295 h 6696345"/>
                <a:gd name="connsiteX40" fmla="*/ 1343823 w 3989967"/>
                <a:gd name="connsiteY40" fmla="*/ 2164169 h 6696345"/>
                <a:gd name="connsiteX41" fmla="*/ 1307568 w 3989967"/>
                <a:gd name="connsiteY41" fmla="*/ 2177416 h 6696345"/>
                <a:gd name="connsiteX42" fmla="*/ 1271313 w 3989967"/>
                <a:gd name="connsiteY42" fmla="*/ 2195987 h 6696345"/>
                <a:gd name="connsiteX43" fmla="*/ 1067791 w 3989967"/>
                <a:gd name="connsiteY43" fmla="*/ 2194212 h 6696345"/>
                <a:gd name="connsiteX44" fmla="*/ 1041804 w 3989967"/>
                <a:gd name="connsiteY44" fmla="*/ 2173423 h 6696345"/>
                <a:gd name="connsiteX45" fmla="*/ 781935 w 3989967"/>
                <a:gd name="connsiteY45" fmla="*/ 2065673 h 6696345"/>
                <a:gd name="connsiteX46" fmla="*/ 818571 w 3989967"/>
                <a:gd name="connsiteY46" fmla="*/ 1622628 h 6696345"/>
                <a:gd name="connsiteX47" fmla="*/ 874474 w 3989967"/>
                <a:gd name="connsiteY47" fmla="*/ 1242839 h 6696345"/>
                <a:gd name="connsiteX48" fmla="*/ 919603 w 3989967"/>
                <a:gd name="connsiteY48" fmla="*/ 1072910 h 6696345"/>
                <a:gd name="connsiteX49" fmla="*/ 1001873 w 3989967"/>
                <a:gd name="connsiteY49" fmla="*/ 744588 h 6696345"/>
                <a:gd name="connsiteX50" fmla="*/ 1091243 w 3989967"/>
                <a:gd name="connsiteY50" fmla="*/ 501199 h 6696345"/>
                <a:gd name="connsiteX51" fmla="*/ 1404480 w 3989967"/>
                <a:gd name="connsiteY51" fmla="*/ 256922 h 6696345"/>
                <a:gd name="connsiteX52" fmla="*/ 1606227 w 3989967"/>
                <a:gd name="connsiteY52" fmla="*/ 228590 h 6696345"/>
                <a:gd name="connsiteX53" fmla="*/ 1595578 w 3989967"/>
                <a:gd name="connsiteY53" fmla="*/ 254260 h 6696345"/>
                <a:gd name="connsiteX54" fmla="*/ 1515970 w 3989967"/>
                <a:gd name="connsiteY54" fmla="*/ 512671 h 6696345"/>
                <a:gd name="connsiteX55" fmla="*/ 1532766 w 3989967"/>
                <a:gd name="connsiteY55" fmla="*/ 609140 h 6696345"/>
                <a:gd name="connsiteX56" fmla="*/ 1574155 w 3989967"/>
                <a:gd name="connsiteY56" fmla="*/ 626823 h 6696345"/>
                <a:gd name="connsiteX57" fmla="*/ 1615924 w 3989967"/>
                <a:gd name="connsiteY57" fmla="*/ 575547 h 6696345"/>
                <a:gd name="connsiteX58" fmla="*/ 1642481 w 3989967"/>
                <a:gd name="connsiteY58" fmla="*/ 570223 h 6696345"/>
                <a:gd name="connsiteX59" fmla="*/ 1644256 w 3989967"/>
                <a:gd name="connsiteY59" fmla="*/ 594118 h 6696345"/>
                <a:gd name="connsiteX60" fmla="*/ 1662827 w 3989967"/>
                <a:gd name="connsiteY60" fmla="*/ 721580 h 6696345"/>
                <a:gd name="connsiteX61" fmla="*/ 1685835 w 3989967"/>
                <a:gd name="connsiteY61" fmla="*/ 764934 h 6696345"/>
                <a:gd name="connsiteX62" fmla="*/ 1697307 w 3989967"/>
                <a:gd name="connsiteY62" fmla="*/ 950772 h 6696345"/>
                <a:gd name="connsiteX63" fmla="*/ 1673412 w 3989967"/>
                <a:gd name="connsiteY63" fmla="*/ 1188837 h 6696345"/>
                <a:gd name="connsiteX64" fmla="*/ 1668088 w 3989967"/>
                <a:gd name="connsiteY64" fmla="*/ 1351667 h 6696345"/>
                <a:gd name="connsiteX65" fmla="*/ 1650531 w 3989967"/>
                <a:gd name="connsiteY65" fmla="*/ 1628649 h 6696345"/>
                <a:gd name="connsiteX66" fmla="*/ 1640326 w 3989967"/>
                <a:gd name="connsiteY66" fmla="*/ 1966732 h 6696345"/>
                <a:gd name="connsiteX67" fmla="*/ 1631453 w 3989967"/>
                <a:gd name="connsiteY67" fmla="*/ 2080884 h 6696345"/>
                <a:gd name="connsiteX68" fmla="*/ 1624354 w 3989967"/>
                <a:gd name="connsiteY68" fmla="*/ 2110991 h 6696345"/>
                <a:gd name="connsiteX69" fmla="*/ 1782177 w 3989967"/>
                <a:gd name="connsiteY69" fmla="*/ 1645509 h 6696345"/>
                <a:gd name="connsiteX70" fmla="*/ 1870659 w 3989967"/>
                <a:gd name="connsiteY70" fmla="*/ 1485341 h 6696345"/>
                <a:gd name="connsiteX71" fmla="*/ 2114872 w 3989967"/>
                <a:gd name="connsiteY71" fmla="*/ 1079122 h 6696345"/>
                <a:gd name="connsiteX72" fmla="*/ 2213115 w 3989967"/>
                <a:gd name="connsiteY72" fmla="*/ 952547 h 6696345"/>
                <a:gd name="connsiteX73" fmla="*/ 2498020 w 3989967"/>
                <a:gd name="connsiteY73" fmla="*/ 668466 h 6696345"/>
                <a:gd name="connsiteX74" fmla="*/ 2613059 w 3989967"/>
                <a:gd name="connsiteY74" fmla="*/ 561413 h 6696345"/>
                <a:gd name="connsiteX75" fmla="*/ 2672322 w 3989967"/>
                <a:gd name="connsiteY75" fmla="*/ 567624 h 6696345"/>
                <a:gd name="connsiteX76" fmla="*/ 2744008 w 3989967"/>
                <a:gd name="connsiteY76" fmla="*/ 754349 h 6696345"/>
                <a:gd name="connsiteX77" fmla="*/ 2749332 w 3989967"/>
                <a:gd name="connsiteY77" fmla="*/ 815387 h 6696345"/>
                <a:gd name="connsiteX78" fmla="*/ 3034237 w 3989967"/>
                <a:gd name="connsiteY78" fmla="*/ 92381 h 6696345"/>
                <a:gd name="connsiteX79" fmla="*/ 3071379 w 3989967"/>
                <a:gd name="connsiteY79" fmla="*/ 2124 h 6696345"/>
                <a:gd name="connsiteX80" fmla="*/ 3081140 w 3989967"/>
                <a:gd name="connsiteY80" fmla="*/ 1237 h 6696345"/>
                <a:gd name="connsiteX81" fmla="*/ 3225399 w 3989967"/>
                <a:gd name="connsiteY81" fmla="*/ 278219 h 6696345"/>
                <a:gd name="connsiteX82" fmla="*/ 3338664 w 3989967"/>
                <a:gd name="connsiteY82" fmla="*/ 361440 h 6696345"/>
                <a:gd name="connsiteX83" fmla="*/ 3789061 w 3989967"/>
                <a:gd name="connsiteY83" fmla="*/ 500375 h 6696345"/>
                <a:gd name="connsiteX84" fmla="*/ 3989033 w 3989967"/>
                <a:gd name="connsiteY84" fmla="*/ 824260 h 6696345"/>
                <a:gd name="connsiteX85" fmla="*/ 3939468 w 3989967"/>
                <a:gd name="connsiteY85" fmla="*/ 1231367 h 6696345"/>
                <a:gd name="connsiteX86" fmla="*/ 3866894 w 3989967"/>
                <a:gd name="connsiteY86" fmla="*/ 1546442 h 6696345"/>
                <a:gd name="connsiteX87" fmla="*/ 3693480 w 3989967"/>
                <a:gd name="connsiteY87" fmla="*/ 2068588 h 6696345"/>
                <a:gd name="connsiteX88" fmla="*/ 3428857 w 3989967"/>
                <a:gd name="connsiteY88" fmla="*/ 2642074 h 6696345"/>
                <a:gd name="connsiteX89" fmla="*/ 3466443 w 3989967"/>
                <a:gd name="connsiteY89" fmla="*/ 3079224 h 6696345"/>
                <a:gd name="connsiteX90" fmla="*/ 3450534 w 3989967"/>
                <a:gd name="connsiteY90" fmla="*/ 3127014 h 6696345"/>
                <a:gd name="connsiteX91" fmla="*/ 3486789 w 3989967"/>
                <a:gd name="connsiteY91" fmla="*/ 3668619 h 6696345"/>
                <a:gd name="connsiteX92" fmla="*/ 3516008 w 3989967"/>
                <a:gd name="connsiteY92" fmla="*/ 4154447 h 6696345"/>
                <a:gd name="connsiteX93" fmla="*/ 3532805 w 3989967"/>
                <a:gd name="connsiteY93" fmla="*/ 4392512 h 6696345"/>
                <a:gd name="connsiteX94" fmla="*/ 3489451 w 3989967"/>
                <a:gd name="connsiteY94" fmla="*/ 4433204 h 6696345"/>
                <a:gd name="connsiteX95" fmla="*/ 3447872 w 3989967"/>
                <a:gd name="connsiteY95" fmla="*/ 4425217 h 6696345"/>
                <a:gd name="connsiteX96" fmla="*/ 3408955 w 3989967"/>
                <a:gd name="connsiteY96" fmla="*/ 4457099 h 6696345"/>
                <a:gd name="connsiteX97" fmla="*/ 3412504 w 3989967"/>
                <a:gd name="connsiteY97" fmla="*/ 4929933 h 6696345"/>
                <a:gd name="connsiteX98" fmla="*/ 3412504 w 3989967"/>
                <a:gd name="connsiteY98" fmla="*/ 4929933 h 6696345"/>
                <a:gd name="connsiteX0" fmla="*/ 3412504 w 3989967"/>
                <a:gd name="connsiteY0" fmla="*/ 4929933 h 6717830"/>
                <a:gd name="connsiteX1" fmla="*/ 3517172 w 3989967"/>
                <a:gd name="connsiteY1" fmla="*/ 6659647 h 6717830"/>
                <a:gd name="connsiteX2" fmla="*/ 372025 w 3989967"/>
                <a:gd name="connsiteY2" fmla="*/ 6677152 h 6717830"/>
                <a:gd name="connsiteX3" fmla="*/ 657135 w 3989967"/>
                <a:gd name="connsiteY3" fmla="*/ 4716651 h 6717830"/>
                <a:gd name="connsiteX4" fmla="*/ 846522 w 3989967"/>
                <a:gd name="connsiteY4" fmla="*/ 4001568 h 6717830"/>
                <a:gd name="connsiteX5" fmla="*/ 847410 w 3989967"/>
                <a:gd name="connsiteY5" fmla="*/ 3998019 h 6717830"/>
                <a:gd name="connsiteX6" fmla="*/ 806718 w 3989967"/>
                <a:gd name="connsiteY6" fmla="*/ 3809519 h 6717830"/>
                <a:gd name="connsiteX7" fmla="*/ 638627 w 3989967"/>
                <a:gd name="connsiteY7" fmla="*/ 3614807 h 6717830"/>
                <a:gd name="connsiteX8" fmla="*/ 640402 w 3989967"/>
                <a:gd name="connsiteY8" fmla="*/ 3575003 h 6717830"/>
                <a:gd name="connsiteX9" fmla="*/ 929744 w 3989967"/>
                <a:gd name="connsiteY9" fmla="*/ 3174995 h 6717830"/>
                <a:gd name="connsiteX10" fmla="*/ 979309 w 3989967"/>
                <a:gd name="connsiteY10" fmla="*/ 3046645 h 6717830"/>
                <a:gd name="connsiteX11" fmla="*/ 768689 w 3989967"/>
                <a:gd name="connsiteY11" fmla="*/ 3108570 h 6717830"/>
                <a:gd name="connsiteX12" fmla="*/ 479347 w 3989967"/>
                <a:gd name="connsiteY12" fmla="*/ 3128029 h 6717830"/>
                <a:gd name="connsiteX13" fmla="*/ 110397 w 3989967"/>
                <a:gd name="connsiteY13" fmla="*/ 3105908 h 6717830"/>
                <a:gd name="connsiteX14" fmla="*/ 20140 w 3989967"/>
                <a:gd name="connsiteY14" fmla="*/ 3095260 h 6717830"/>
                <a:gd name="connsiteX15" fmla="*/ 10379 w 3989967"/>
                <a:gd name="connsiteY15" fmla="*/ 3048357 h 6717830"/>
                <a:gd name="connsiteX16" fmla="*/ 22739 w 3989967"/>
                <a:gd name="connsiteY16" fmla="*/ 3047469 h 6717830"/>
                <a:gd name="connsiteX17" fmla="*/ 206802 w 3989967"/>
                <a:gd name="connsiteY17" fmla="*/ 3084611 h 6717830"/>
                <a:gd name="connsiteX18" fmla="*/ 322729 w 3989967"/>
                <a:gd name="connsiteY18" fmla="*/ 3031497 h 6717830"/>
                <a:gd name="connsiteX19" fmla="*/ 399738 w 3989967"/>
                <a:gd name="connsiteY19" fmla="*/ 2961586 h 6717830"/>
                <a:gd name="connsiteX20" fmla="*/ 832451 w 3989967"/>
                <a:gd name="connsiteY20" fmla="*/ 2922669 h 6717830"/>
                <a:gd name="connsiteX21" fmla="*/ 1281074 w 3989967"/>
                <a:gd name="connsiteY21" fmla="*/ 2880202 h 6717830"/>
                <a:gd name="connsiteX22" fmla="*/ 1408473 w 3989967"/>
                <a:gd name="connsiteY22" fmla="*/ 2873104 h 6717830"/>
                <a:gd name="connsiteX23" fmla="*/ 1502279 w 3989967"/>
                <a:gd name="connsiteY23" fmla="*/ 2889900 h 6717830"/>
                <a:gd name="connsiteX24" fmla="*/ 1492518 w 3989967"/>
                <a:gd name="connsiteY24" fmla="*/ 2923556 h 6717830"/>
                <a:gd name="connsiteX25" fmla="*/ 1308455 w 3989967"/>
                <a:gd name="connsiteY25" fmla="*/ 3578426 h 6717830"/>
                <a:gd name="connsiteX26" fmla="*/ 1903047 w 3989967"/>
                <a:gd name="connsiteY26" fmla="*/ 3658098 h 6717830"/>
                <a:gd name="connsiteX27" fmla="*/ 1960536 w 3989967"/>
                <a:gd name="connsiteY27" fmla="*/ 3605870 h 6717830"/>
                <a:gd name="connsiteX28" fmla="*/ 1984431 w 3989967"/>
                <a:gd name="connsiteY28" fmla="*/ 3362481 h 6717830"/>
                <a:gd name="connsiteX29" fmla="*/ 2018023 w 3989967"/>
                <a:gd name="connsiteY29" fmla="*/ 3024398 h 6717830"/>
                <a:gd name="connsiteX30" fmla="*/ 2033045 w 3989967"/>
                <a:gd name="connsiteY30" fmla="*/ 2871266 h 6717830"/>
                <a:gd name="connsiteX31" fmla="*/ 2004713 w 3989967"/>
                <a:gd name="connsiteY31" fmla="*/ 2838497 h 6717830"/>
                <a:gd name="connsiteX32" fmla="*/ 1743704 w 3989967"/>
                <a:gd name="connsiteY32" fmla="*/ 2849145 h 6717830"/>
                <a:gd name="connsiteX33" fmla="*/ 1679117 w 3989967"/>
                <a:gd name="connsiteY33" fmla="*/ 2846483 h 6717830"/>
                <a:gd name="connsiteX34" fmla="*/ 1670243 w 3989967"/>
                <a:gd name="connsiteY34" fmla="*/ 2751790 h 6717830"/>
                <a:gd name="connsiteX35" fmla="*/ 1638362 w 3989967"/>
                <a:gd name="connsiteY35" fmla="*/ 2695125 h 6717830"/>
                <a:gd name="connsiteX36" fmla="*/ 1461397 w 3989967"/>
                <a:gd name="connsiteY36" fmla="*/ 2606643 h 6717830"/>
                <a:gd name="connsiteX37" fmla="*/ 1426030 w 3989967"/>
                <a:gd name="connsiteY37" fmla="*/ 2551754 h 6717830"/>
                <a:gd name="connsiteX38" fmla="*/ 1480032 w 3989967"/>
                <a:gd name="connsiteY38" fmla="*/ 2219882 h 6717830"/>
                <a:gd name="connsiteX39" fmla="*/ 1421656 w 3989967"/>
                <a:gd name="connsiteY39" fmla="*/ 2155295 h 6717830"/>
                <a:gd name="connsiteX40" fmla="*/ 1343823 w 3989967"/>
                <a:gd name="connsiteY40" fmla="*/ 2164169 h 6717830"/>
                <a:gd name="connsiteX41" fmla="*/ 1307568 w 3989967"/>
                <a:gd name="connsiteY41" fmla="*/ 2177416 h 6717830"/>
                <a:gd name="connsiteX42" fmla="*/ 1271313 w 3989967"/>
                <a:gd name="connsiteY42" fmla="*/ 2195987 h 6717830"/>
                <a:gd name="connsiteX43" fmla="*/ 1067791 w 3989967"/>
                <a:gd name="connsiteY43" fmla="*/ 2194212 h 6717830"/>
                <a:gd name="connsiteX44" fmla="*/ 1041804 w 3989967"/>
                <a:gd name="connsiteY44" fmla="*/ 2173423 h 6717830"/>
                <a:gd name="connsiteX45" fmla="*/ 781935 w 3989967"/>
                <a:gd name="connsiteY45" fmla="*/ 2065673 h 6717830"/>
                <a:gd name="connsiteX46" fmla="*/ 818571 w 3989967"/>
                <a:gd name="connsiteY46" fmla="*/ 1622628 h 6717830"/>
                <a:gd name="connsiteX47" fmla="*/ 874474 w 3989967"/>
                <a:gd name="connsiteY47" fmla="*/ 1242839 h 6717830"/>
                <a:gd name="connsiteX48" fmla="*/ 919603 w 3989967"/>
                <a:gd name="connsiteY48" fmla="*/ 1072910 h 6717830"/>
                <a:gd name="connsiteX49" fmla="*/ 1001873 w 3989967"/>
                <a:gd name="connsiteY49" fmla="*/ 744588 h 6717830"/>
                <a:gd name="connsiteX50" fmla="*/ 1091243 w 3989967"/>
                <a:gd name="connsiteY50" fmla="*/ 501199 h 6717830"/>
                <a:gd name="connsiteX51" fmla="*/ 1404480 w 3989967"/>
                <a:gd name="connsiteY51" fmla="*/ 256922 h 6717830"/>
                <a:gd name="connsiteX52" fmla="*/ 1606227 w 3989967"/>
                <a:gd name="connsiteY52" fmla="*/ 228590 h 6717830"/>
                <a:gd name="connsiteX53" fmla="*/ 1595578 w 3989967"/>
                <a:gd name="connsiteY53" fmla="*/ 254260 h 6717830"/>
                <a:gd name="connsiteX54" fmla="*/ 1515970 w 3989967"/>
                <a:gd name="connsiteY54" fmla="*/ 512671 h 6717830"/>
                <a:gd name="connsiteX55" fmla="*/ 1532766 w 3989967"/>
                <a:gd name="connsiteY55" fmla="*/ 609140 h 6717830"/>
                <a:gd name="connsiteX56" fmla="*/ 1574155 w 3989967"/>
                <a:gd name="connsiteY56" fmla="*/ 626823 h 6717830"/>
                <a:gd name="connsiteX57" fmla="*/ 1615924 w 3989967"/>
                <a:gd name="connsiteY57" fmla="*/ 575547 h 6717830"/>
                <a:gd name="connsiteX58" fmla="*/ 1642481 w 3989967"/>
                <a:gd name="connsiteY58" fmla="*/ 570223 h 6717830"/>
                <a:gd name="connsiteX59" fmla="*/ 1644256 w 3989967"/>
                <a:gd name="connsiteY59" fmla="*/ 594118 h 6717830"/>
                <a:gd name="connsiteX60" fmla="*/ 1662827 w 3989967"/>
                <a:gd name="connsiteY60" fmla="*/ 721580 h 6717830"/>
                <a:gd name="connsiteX61" fmla="*/ 1685835 w 3989967"/>
                <a:gd name="connsiteY61" fmla="*/ 764934 h 6717830"/>
                <a:gd name="connsiteX62" fmla="*/ 1697307 w 3989967"/>
                <a:gd name="connsiteY62" fmla="*/ 950772 h 6717830"/>
                <a:gd name="connsiteX63" fmla="*/ 1673412 w 3989967"/>
                <a:gd name="connsiteY63" fmla="*/ 1188837 h 6717830"/>
                <a:gd name="connsiteX64" fmla="*/ 1668088 w 3989967"/>
                <a:gd name="connsiteY64" fmla="*/ 1351667 h 6717830"/>
                <a:gd name="connsiteX65" fmla="*/ 1650531 w 3989967"/>
                <a:gd name="connsiteY65" fmla="*/ 1628649 h 6717830"/>
                <a:gd name="connsiteX66" fmla="*/ 1640326 w 3989967"/>
                <a:gd name="connsiteY66" fmla="*/ 1966732 h 6717830"/>
                <a:gd name="connsiteX67" fmla="*/ 1631453 w 3989967"/>
                <a:gd name="connsiteY67" fmla="*/ 2080884 h 6717830"/>
                <a:gd name="connsiteX68" fmla="*/ 1624354 w 3989967"/>
                <a:gd name="connsiteY68" fmla="*/ 2110991 h 6717830"/>
                <a:gd name="connsiteX69" fmla="*/ 1782177 w 3989967"/>
                <a:gd name="connsiteY69" fmla="*/ 1645509 h 6717830"/>
                <a:gd name="connsiteX70" fmla="*/ 1870659 w 3989967"/>
                <a:gd name="connsiteY70" fmla="*/ 1485341 h 6717830"/>
                <a:gd name="connsiteX71" fmla="*/ 2114872 w 3989967"/>
                <a:gd name="connsiteY71" fmla="*/ 1079122 h 6717830"/>
                <a:gd name="connsiteX72" fmla="*/ 2213115 w 3989967"/>
                <a:gd name="connsiteY72" fmla="*/ 952547 h 6717830"/>
                <a:gd name="connsiteX73" fmla="*/ 2498020 w 3989967"/>
                <a:gd name="connsiteY73" fmla="*/ 668466 h 6717830"/>
                <a:gd name="connsiteX74" fmla="*/ 2613059 w 3989967"/>
                <a:gd name="connsiteY74" fmla="*/ 561413 h 6717830"/>
                <a:gd name="connsiteX75" fmla="*/ 2672322 w 3989967"/>
                <a:gd name="connsiteY75" fmla="*/ 567624 h 6717830"/>
                <a:gd name="connsiteX76" fmla="*/ 2744008 w 3989967"/>
                <a:gd name="connsiteY76" fmla="*/ 754349 h 6717830"/>
                <a:gd name="connsiteX77" fmla="*/ 2749332 w 3989967"/>
                <a:gd name="connsiteY77" fmla="*/ 815387 h 6717830"/>
                <a:gd name="connsiteX78" fmla="*/ 3034237 w 3989967"/>
                <a:gd name="connsiteY78" fmla="*/ 92381 h 6717830"/>
                <a:gd name="connsiteX79" fmla="*/ 3071379 w 3989967"/>
                <a:gd name="connsiteY79" fmla="*/ 2124 h 6717830"/>
                <a:gd name="connsiteX80" fmla="*/ 3081140 w 3989967"/>
                <a:gd name="connsiteY80" fmla="*/ 1237 h 6717830"/>
                <a:gd name="connsiteX81" fmla="*/ 3225399 w 3989967"/>
                <a:gd name="connsiteY81" fmla="*/ 278219 h 6717830"/>
                <a:gd name="connsiteX82" fmla="*/ 3338664 w 3989967"/>
                <a:gd name="connsiteY82" fmla="*/ 361440 h 6717830"/>
                <a:gd name="connsiteX83" fmla="*/ 3789061 w 3989967"/>
                <a:gd name="connsiteY83" fmla="*/ 500375 h 6717830"/>
                <a:gd name="connsiteX84" fmla="*/ 3989033 w 3989967"/>
                <a:gd name="connsiteY84" fmla="*/ 824260 h 6717830"/>
                <a:gd name="connsiteX85" fmla="*/ 3939468 w 3989967"/>
                <a:gd name="connsiteY85" fmla="*/ 1231367 h 6717830"/>
                <a:gd name="connsiteX86" fmla="*/ 3866894 w 3989967"/>
                <a:gd name="connsiteY86" fmla="*/ 1546442 h 6717830"/>
                <a:gd name="connsiteX87" fmla="*/ 3693480 w 3989967"/>
                <a:gd name="connsiteY87" fmla="*/ 2068588 h 6717830"/>
                <a:gd name="connsiteX88" fmla="*/ 3428857 w 3989967"/>
                <a:gd name="connsiteY88" fmla="*/ 2642074 h 6717830"/>
                <a:gd name="connsiteX89" fmla="*/ 3466443 w 3989967"/>
                <a:gd name="connsiteY89" fmla="*/ 3079224 h 6717830"/>
                <a:gd name="connsiteX90" fmla="*/ 3450534 w 3989967"/>
                <a:gd name="connsiteY90" fmla="*/ 3127014 h 6717830"/>
                <a:gd name="connsiteX91" fmla="*/ 3486789 w 3989967"/>
                <a:gd name="connsiteY91" fmla="*/ 3668619 h 6717830"/>
                <a:gd name="connsiteX92" fmla="*/ 3516008 w 3989967"/>
                <a:gd name="connsiteY92" fmla="*/ 4154447 h 6717830"/>
                <a:gd name="connsiteX93" fmla="*/ 3532805 w 3989967"/>
                <a:gd name="connsiteY93" fmla="*/ 4392512 h 6717830"/>
                <a:gd name="connsiteX94" fmla="*/ 3489451 w 3989967"/>
                <a:gd name="connsiteY94" fmla="*/ 4433204 h 6717830"/>
                <a:gd name="connsiteX95" fmla="*/ 3447872 w 3989967"/>
                <a:gd name="connsiteY95" fmla="*/ 4425217 h 6717830"/>
                <a:gd name="connsiteX96" fmla="*/ 3408955 w 3989967"/>
                <a:gd name="connsiteY96" fmla="*/ 4457099 h 6717830"/>
                <a:gd name="connsiteX97" fmla="*/ 3412504 w 3989967"/>
                <a:gd name="connsiteY97" fmla="*/ 4929933 h 6717830"/>
                <a:gd name="connsiteX98" fmla="*/ 3412504 w 3989967"/>
                <a:gd name="connsiteY98" fmla="*/ 4929933 h 6717830"/>
                <a:gd name="connsiteX0" fmla="*/ 3412504 w 3989967"/>
                <a:gd name="connsiteY0" fmla="*/ 4929933 h 6706660"/>
                <a:gd name="connsiteX1" fmla="*/ 3517172 w 3989967"/>
                <a:gd name="connsiteY1" fmla="*/ 6659647 h 6706660"/>
                <a:gd name="connsiteX2" fmla="*/ 372025 w 3989967"/>
                <a:gd name="connsiteY2" fmla="*/ 6677152 h 6706660"/>
                <a:gd name="connsiteX3" fmla="*/ 657135 w 3989967"/>
                <a:gd name="connsiteY3" fmla="*/ 4716651 h 6706660"/>
                <a:gd name="connsiteX4" fmla="*/ 846522 w 3989967"/>
                <a:gd name="connsiteY4" fmla="*/ 4001568 h 6706660"/>
                <a:gd name="connsiteX5" fmla="*/ 847410 w 3989967"/>
                <a:gd name="connsiteY5" fmla="*/ 3998019 h 6706660"/>
                <a:gd name="connsiteX6" fmla="*/ 806718 w 3989967"/>
                <a:gd name="connsiteY6" fmla="*/ 3809519 h 6706660"/>
                <a:gd name="connsiteX7" fmla="*/ 638627 w 3989967"/>
                <a:gd name="connsiteY7" fmla="*/ 3614807 h 6706660"/>
                <a:gd name="connsiteX8" fmla="*/ 640402 w 3989967"/>
                <a:gd name="connsiteY8" fmla="*/ 3575003 h 6706660"/>
                <a:gd name="connsiteX9" fmla="*/ 929744 w 3989967"/>
                <a:gd name="connsiteY9" fmla="*/ 3174995 h 6706660"/>
                <a:gd name="connsiteX10" fmla="*/ 979309 w 3989967"/>
                <a:gd name="connsiteY10" fmla="*/ 3046645 h 6706660"/>
                <a:gd name="connsiteX11" fmla="*/ 768689 w 3989967"/>
                <a:gd name="connsiteY11" fmla="*/ 3108570 h 6706660"/>
                <a:gd name="connsiteX12" fmla="*/ 479347 w 3989967"/>
                <a:gd name="connsiteY12" fmla="*/ 3128029 h 6706660"/>
                <a:gd name="connsiteX13" fmla="*/ 110397 w 3989967"/>
                <a:gd name="connsiteY13" fmla="*/ 3105908 h 6706660"/>
                <a:gd name="connsiteX14" fmla="*/ 20140 w 3989967"/>
                <a:gd name="connsiteY14" fmla="*/ 3095260 h 6706660"/>
                <a:gd name="connsiteX15" fmla="*/ 10379 w 3989967"/>
                <a:gd name="connsiteY15" fmla="*/ 3048357 h 6706660"/>
                <a:gd name="connsiteX16" fmla="*/ 22739 w 3989967"/>
                <a:gd name="connsiteY16" fmla="*/ 3047469 h 6706660"/>
                <a:gd name="connsiteX17" fmla="*/ 206802 w 3989967"/>
                <a:gd name="connsiteY17" fmla="*/ 3084611 h 6706660"/>
                <a:gd name="connsiteX18" fmla="*/ 322729 w 3989967"/>
                <a:gd name="connsiteY18" fmla="*/ 3031497 h 6706660"/>
                <a:gd name="connsiteX19" fmla="*/ 399738 w 3989967"/>
                <a:gd name="connsiteY19" fmla="*/ 2961586 h 6706660"/>
                <a:gd name="connsiteX20" fmla="*/ 832451 w 3989967"/>
                <a:gd name="connsiteY20" fmla="*/ 2922669 h 6706660"/>
                <a:gd name="connsiteX21" fmla="*/ 1281074 w 3989967"/>
                <a:gd name="connsiteY21" fmla="*/ 2880202 h 6706660"/>
                <a:gd name="connsiteX22" fmla="*/ 1408473 w 3989967"/>
                <a:gd name="connsiteY22" fmla="*/ 2873104 h 6706660"/>
                <a:gd name="connsiteX23" fmla="*/ 1502279 w 3989967"/>
                <a:gd name="connsiteY23" fmla="*/ 2889900 h 6706660"/>
                <a:gd name="connsiteX24" fmla="*/ 1492518 w 3989967"/>
                <a:gd name="connsiteY24" fmla="*/ 2923556 h 6706660"/>
                <a:gd name="connsiteX25" fmla="*/ 1308455 w 3989967"/>
                <a:gd name="connsiteY25" fmla="*/ 3578426 h 6706660"/>
                <a:gd name="connsiteX26" fmla="*/ 1903047 w 3989967"/>
                <a:gd name="connsiteY26" fmla="*/ 3658098 h 6706660"/>
                <a:gd name="connsiteX27" fmla="*/ 1960536 w 3989967"/>
                <a:gd name="connsiteY27" fmla="*/ 3605870 h 6706660"/>
                <a:gd name="connsiteX28" fmla="*/ 1984431 w 3989967"/>
                <a:gd name="connsiteY28" fmla="*/ 3362481 h 6706660"/>
                <a:gd name="connsiteX29" fmla="*/ 2018023 w 3989967"/>
                <a:gd name="connsiteY29" fmla="*/ 3024398 h 6706660"/>
                <a:gd name="connsiteX30" fmla="*/ 2033045 w 3989967"/>
                <a:gd name="connsiteY30" fmla="*/ 2871266 h 6706660"/>
                <a:gd name="connsiteX31" fmla="*/ 2004713 w 3989967"/>
                <a:gd name="connsiteY31" fmla="*/ 2838497 h 6706660"/>
                <a:gd name="connsiteX32" fmla="*/ 1743704 w 3989967"/>
                <a:gd name="connsiteY32" fmla="*/ 2849145 h 6706660"/>
                <a:gd name="connsiteX33" fmla="*/ 1679117 w 3989967"/>
                <a:gd name="connsiteY33" fmla="*/ 2846483 h 6706660"/>
                <a:gd name="connsiteX34" fmla="*/ 1670243 w 3989967"/>
                <a:gd name="connsiteY34" fmla="*/ 2751790 h 6706660"/>
                <a:gd name="connsiteX35" fmla="*/ 1638362 w 3989967"/>
                <a:gd name="connsiteY35" fmla="*/ 2695125 h 6706660"/>
                <a:gd name="connsiteX36" fmla="*/ 1461397 w 3989967"/>
                <a:gd name="connsiteY36" fmla="*/ 2606643 h 6706660"/>
                <a:gd name="connsiteX37" fmla="*/ 1426030 w 3989967"/>
                <a:gd name="connsiteY37" fmla="*/ 2551754 h 6706660"/>
                <a:gd name="connsiteX38" fmla="*/ 1480032 w 3989967"/>
                <a:gd name="connsiteY38" fmla="*/ 2219882 h 6706660"/>
                <a:gd name="connsiteX39" fmla="*/ 1421656 w 3989967"/>
                <a:gd name="connsiteY39" fmla="*/ 2155295 h 6706660"/>
                <a:gd name="connsiteX40" fmla="*/ 1343823 w 3989967"/>
                <a:gd name="connsiteY40" fmla="*/ 2164169 h 6706660"/>
                <a:gd name="connsiteX41" fmla="*/ 1307568 w 3989967"/>
                <a:gd name="connsiteY41" fmla="*/ 2177416 h 6706660"/>
                <a:gd name="connsiteX42" fmla="*/ 1271313 w 3989967"/>
                <a:gd name="connsiteY42" fmla="*/ 2195987 h 6706660"/>
                <a:gd name="connsiteX43" fmla="*/ 1067791 w 3989967"/>
                <a:gd name="connsiteY43" fmla="*/ 2194212 h 6706660"/>
                <a:gd name="connsiteX44" fmla="*/ 1041804 w 3989967"/>
                <a:gd name="connsiteY44" fmla="*/ 2173423 h 6706660"/>
                <a:gd name="connsiteX45" fmla="*/ 781935 w 3989967"/>
                <a:gd name="connsiteY45" fmla="*/ 2065673 h 6706660"/>
                <a:gd name="connsiteX46" fmla="*/ 818571 w 3989967"/>
                <a:gd name="connsiteY46" fmla="*/ 1622628 h 6706660"/>
                <a:gd name="connsiteX47" fmla="*/ 874474 w 3989967"/>
                <a:gd name="connsiteY47" fmla="*/ 1242839 h 6706660"/>
                <a:gd name="connsiteX48" fmla="*/ 919603 w 3989967"/>
                <a:gd name="connsiteY48" fmla="*/ 1072910 h 6706660"/>
                <a:gd name="connsiteX49" fmla="*/ 1001873 w 3989967"/>
                <a:gd name="connsiteY49" fmla="*/ 744588 h 6706660"/>
                <a:gd name="connsiteX50" fmla="*/ 1091243 w 3989967"/>
                <a:gd name="connsiteY50" fmla="*/ 501199 h 6706660"/>
                <a:gd name="connsiteX51" fmla="*/ 1404480 w 3989967"/>
                <a:gd name="connsiteY51" fmla="*/ 256922 h 6706660"/>
                <a:gd name="connsiteX52" fmla="*/ 1606227 w 3989967"/>
                <a:gd name="connsiteY52" fmla="*/ 228590 h 6706660"/>
                <a:gd name="connsiteX53" fmla="*/ 1595578 w 3989967"/>
                <a:gd name="connsiteY53" fmla="*/ 254260 h 6706660"/>
                <a:gd name="connsiteX54" fmla="*/ 1515970 w 3989967"/>
                <a:gd name="connsiteY54" fmla="*/ 512671 h 6706660"/>
                <a:gd name="connsiteX55" fmla="*/ 1532766 w 3989967"/>
                <a:gd name="connsiteY55" fmla="*/ 609140 h 6706660"/>
                <a:gd name="connsiteX56" fmla="*/ 1574155 w 3989967"/>
                <a:gd name="connsiteY56" fmla="*/ 626823 h 6706660"/>
                <a:gd name="connsiteX57" fmla="*/ 1615924 w 3989967"/>
                <a:gd name="connsiteY57" fmla="*/ 575547 h 6706660"/>
                <a:gd name="connsiteX58" fmla="*/ 1642481 w 3989967"/>
                <a:gd name="connsiteY58" fmla="*/ 570223 h 6706660"/>
                <a:gd name="connsiteX59" fmla="*/ 1644256 w 3989967"/>
                <a:gd name="connsiteY59" fmla="*/ 594118 h 6706660"/>
                <a:gd name="connsiteX60" fmla="*/ 1662827 w 3989967"/>
                <a:gd name="connsiteY60" fmla="*/ 721580 h 6706660"/>
                <a:gd name="connsiteX61" fmla="*/ 1685835 w 3989967"/>
                <a:gd name="connsiteY61" fmla="*/ 764934 h 6706660"/>
                <a:gd name="connsiteX62" fmla="*/ 1697307 w 3989967"/>
                <a:gd name="connsiteY62" fmla="*/ 950772 h 6706660"/>
                <a:gd name="connsiteX63" fmla="*/ 1673412 w 3989967"/>
                <a:gd name="connsiteY63" fmla="*/ 1188837 h 6706660"/>
                <a:gd name="connsiteX64" fmla="*/ 1668088 w 3989967"/>
                <a:gd name="connsiteY64" fmla="*/ 1351667 h 6706660"/>
                <a:gd name="connsiteX65" fmla="*/ 1650531 w 3989967"/>
                <a:gd name="connsiteY65" fmla="*/ 1628649 h 6706660"/>
                <a:gd name="connsiteX66" fmla="*/ 1640326 w 3989967"/>
                <a:gd name="connsiteY66" fmla="*/ 1966732 h 6706660"/>
                <a:gd name="connsiteX67" fmla="*/ 1631453 w 3989967"/>
                <a:gd name="connsiteY67" fmla="*/ 2080884 h 6706660"/>
                <a:gd name="connsiteX68" fmla="*/ 1624354 w 3989967"/>
                <a:gd name="connsiteY68" fmla="*/ 2110991 h 6706660"/>
                <a:gd name="connsiteX69" fmla="*/ 1782177 w 3989967"/>
                <a:gd name="connsiteY69" fmla="*/ 1645509 h 6706660"/>
                <a:gd name="connsiteX70" fmla="*/ 1870659 w 3989967"/>
                <a:gd name="connsiteY70" fmla="*/ 1485341 h 6706660"/>
                <a:gd name="connsiteX71" fmla="*/ 2114872 w 3989967"/>
                <a:gd name="connsiteY71" fmla="*/ 1079122 h 6706660"/>
                <a:gd name="connsiteX72" fmla="*/ 2213115 w 3989967"/>
                <a:gd name="connsiteY72" fmla="*/ 952547 h 6706660"/>
                <a:gd name="connsiteX73" fmla="*/ 2498020 w 3989967"/>
                <a:gd name="connsiteY73" fmla="*/ 668466 h 6706660"/>
                <a:gd name="connsiteX74" fmla="*/ 2613059 w 3989967"/>
                <a:gd name="connsiteY74" fmla="*/ 561413 h 6706660"/>
                <a:gd name="connsiteX75" fmla="*/ 2672322 w 3989967"/>
                <a:gd name="connsiteY75" fmla="*/ 567624 h 6706660"/>
                <a:gd name="connsiteX76" fmla="*/ 2744008 w 3989967"/>
                <a:gd name="connsiteY76" fmla="*/ 754349 h 6706660"/>
                <a:gd name="connsiteX77" fmla="*/ 2749332 w 3989967"/>
                <a:gd name="connsiteY77" fmla="*/ 815387 h 6706660"/>
                <a:gd name="connsiteX78" fmla="*/ 3034237 w 3989967"/>
                <a:gd name="connsiteY78" fmla="*/ 92381 h 6706660"/>
                <a:gd name="connsiteX79" fmla="*/ 3071379 w 3989967"/>
                <a:gd name="connsiteY79" fmla="*/ 2124 h 6706660"/>
                <a:gd name="connsiteX80" fmla="*/ 3081140 w 3989967"/>
                <a:gd name="connsiteY80" fmla="*/ 1237 h 6706660"/>
                <a:gd name="connsiteX81" fmla="*/ 3225399 w 3989967"/>
                <a:gd name="connsiteY81" fmla="*/ 278219 h 6706660"/>
                <a:gd name="connsiteX82" fmla="*/ 3338664 w 3989967"/>
                <a:gd name="connsiteY82" fmla="*/ 361440 h 6706660"/>
                <a:gd name="connsiteX83" fmla="*/ 3789061 w 3989967"/>
                <a:gd name="connsiteY83" fmla="*/ 500375 h 6706660"/>
                <a:gd name="connsiteX84" fmla="*/ 3989033 w 3989967"/>
                <a:gd name="connsiteY84" fmla="*/ 824260 h 6706660"/>
                <a:gd name="connsiteX85" fmla="*/ 3939468 w 3989967"/>
                <a:gd name="connsiteY85" fmla="*/ 1231367 h 6706660"/>
                <a:gd name="connsiteX86" fmla="*/ 3866894 w 3989967"/>
                <a:gd name="connsiteY86" fmla="*/ 1546442 h 6706660"/>
                <a:gd name="connsiteX87" fmla="*/ 3693480 w 3989967"/>
                <a:gd name="connsiteY87" fmla="*/ 2068588 h 6706660"/>
                <a:gd name="connsiteX88" fmla="*/ 3428857 w 3989967"/>
                <a:gd name="connsiteY88" fmla="*/ 2642074 h 6706660"/>
                <a:gd name="connsiteX89" fmla="*/ 3466443 w 3989967"/>
                <a:gd name="connsiteY89" fmla="*/ 3079224 h 6706660"/>
                <a:gd name="connsiteX90" fmla="*/ 3450534 w 3989967"/>
                <a:gd name="connsiteY90" fmla="*/ 3127014 h 6706660"/>
                <a:gd name="connsiteX91" fmla="*/ 3486789 w 3989967"/>
                <a:gd name="connsiteY91" fmla="*/ 3668619 h 6706660"/>
                <a:gd name="connsiteX92" fmla="*/ 3516008 w 3989967"/>
                <a:gd name="connsiteY92" fmla="*/ 4154447 h 6706660"/>
                <a:gd name="connsiteX93" fmla="*/ 3532805 w 3989967"/>
                <a:gd name="connsiteY93" fmla="*/ 4392512 h 6706660"/>
                <a:gd name="connsiteX94" fmla="*/ 3489451 w 3989967"/>
                <a:gd name="connsiteY94" fmla="*/ 4433204 h 6706660"/>
                <a:gd name="connsiteX95" fmla="*/ 3447872 w 3989967"/>
                <a:gd name="connsiteY95" fmla="*/ 4425217 h 6706660"/>
                <a:gd name="connsiteX96" fmla="*/ 3408955 w 3989967"/>
                <a:gd name="connsiteY96" fmla="*/ 4457099 h 6706660"/>
                <a:gd name="connsiteX97" fmla="*/ 3412504 w 3989967"/>
                <a:gd name="connsiteY97" fmla="*/ 4929933 h 6706660"/>
                <a:gd name="connsiteX98" fmla="*/ 3412504 w 3989967"/>
                <a:gd name="connsiteY98" fmla="*/ 4929933 h 6706660"/>
                <a:gd name="connsiteX0" fmla="*/ 3412504 w 3989967"/>
                <a:gd name="connsiteY0" fmla="*/ 4929933 h 6683014"/>
                <a:gd name="connsiteX1" fmla="*/ 3517172 w 3989967"/>
                <a:gd name="connsiteY1" fmla="*/ 6659647 h 6683014"/>
                <a:gd name="connsiteX2" fmla="*/ 372025 w 3989967"/>
                <a:gd name="connsiteY2" fmla="*/ 6677152 h 6683014"/>
                <a:gd name="connsiteX3" fmla="*/ 657135 w 3989967"/>
                <a:gd name="connsiteY3" fmla="*/ 4716651 h 6683014"/>
                <a:gd name="connsiteX4" fmla="*/ 846522 w 3989967"/>
                <a:gd name="connsiteY4" fmla="*/ 4001568 h 6683014"/>
                <a:gd name="connsiteX5" fmla="*/ 847410 w 3989967"/>
                <a:gd name="connsiteY5" fmla="*/ 3998019 h 6683014"/>
                <a:gd name="connsiteX6" fmla="*/ 806718 w 3989967"/>
                <a:gd name="connsiteY6" fmla="*/ 3809519 h 6683014"/>
                <a:gd name="connsiteX7" fmla="*/ 638627 w 3989967"/>
                <a:gd name="connsiteY7" fmla="*/ 3614807 h 6683014"/>
                <a:gd name="connsiteX8" fmla="*/ 640402 w 3989967"/>
                <a:gd name="connsiteY8" fmla="*/ 3575003 h 6683014"/>
                <a:gd name="connsiteX9" fmla="*/ 929744 w 3989967"/>
                <a:gd name="connsiteY9" fmla="*/ 3174995 h 6683014"/>
                <a:gd name="connsiteX10" fmla="*/ 979309 w 3989967"/>
                <a:gd name="connsiteY10" fmla="*/ 3046645 h 6683014"/>
                <a:gd name="connsiteX11" fmla="*/ 768689 w 3989967"/>
                <a:gd name="connsiteY11" fmla="*/ 3108570 h 6683014"/>
                <a:gd name="connsiteX12" fmla="*/ 479347 w 3989967"/>
                <a:gd name="connsiteY12" fmla="*/ 3128029 h 6683014"/>
                <a:gd name="connsiteX13" fmla="*/ 110397 w 3989967"/>
                <a:gd name="connsiteY13" fmla="*/ 3105908 h 6683014"/>
                <a:gd name="connsiteX14" fmla="*/ 20140 w 3989967"/>
                <a:gd name="connsiteY14" fmla="*/ 3095260 h 6683014"/>
                <a:gd name="connsiteX15" fmla="*/ 10379 w 3989967"/>
                <a:gd name="connsiteY15" fmla="*/ 3048357 h 6683014"/>
                <a:gd name="connsiteX16" fmla="*/ 22739 w 3989967"/>
                <a:gd name="connsiteY16" fmla="*/ 3047469 h 6683014"/>
                <a:gd name="connsiteX17" fmla="*/ 206802 w 3989967"/>
                <a:gd name="connsiteY17" fmla="*/ 3084611 h 6683014"/>
                <a:gd name="connsiteX18" fmla="*/ 322729 w 3989967"/>
                <a:gd name="connsiteY18" fmla="*/ 3031497 h 6683014"/>
                <a:gd name="connsiteX19" fmla="*/ 399738 w 3989967"/>
                <a:gd name="connsiteY19" fmla="*/ 2961586 h 6683014"/>
                <a:gd name="connsiteX20" fmla="*/ 832451 w 3989967"/>
                <a:gd name="connsiteY20" fmla="*/ 2922669 h 6683014"/>
                <a:gd name="connsiteX21" fmla="*/ 1281074 w 3989967"/>
                <a:gd name="connsiteY21" fmla="*/ 2880202 h 6683014"/>
                <a:gd name="connsiteX22" fmla="*/ 1408473 w 3989967"/>
                <a:gd name="connsiteY22" fmla="*/ 2873104 h 6683014"/>
                <a:gd name="connsiteX23" fmla="*/ 1502279 w 3989967"/>
                <a:gd name="connsiteY23" fmla="*/ 2889900 h 6683014"/>
                <a:gd name="connsiteX24" fmla="*/ 1492518 w 3989967"/>
                <a:gd name="connsiteY24" fmla="*/ 2923556 h 6683014"/>
                <a:gd name="connsiteX25" fmla="*/ 1308455 w 3989967"/>
                <a:gd name="connsiteY25" fmla="*/ 3578426 h 6683014"/>
                <a:gd name="connsiteX26" fmla="*/ 1903047 w 3989967"/>
                <a:gd name="connsiteY26" fmla="*/ 3658098 h 6683014"/>
                <a:gd name="connsiteX27" fmla="*/ 1960536 w 3989967"/>
                <a:gd name="connsiteY27" fmla="*/ 3605870 h 6683014"/>
                <a:gd name="connsiteX28" fmla="*/ 1984431 w 3989967"/>
                <a:gd name="connsiteY28" fmla="*/ 3362481 h 6683014"/>
                <a:gd name="connsiteX29" fmla="*/ 2018023 w 3989967"/>
                <a:gd name="connsiteY29" fmla="*/ 3024398 h 6683014"/>
                <a:gd name="connsiteX30" fmla="*/ 2033045 w 3989967"/>
                <a:gd name="connsiteY30" fmla="*/ 2871266 h 6683014"/>
                <a:gd name="connsiteX31" fmla="*/ 2004713 w 3989967"/>
                <a:gd name="connsiteY31" fmla="*/ 2838497 h 6683014"/>
                <a:gd name="connsiteX32" fmla="*/ 1743704 w 3989967"/>
                <a:gd name="connsiteY32" fmla="*/ 2849145 h 6683014"/>
                <a:gd name="connsiteX33" fmla="*/ 1679117 w 3989967"/>
                <a:gd name="connsiteY33" fmla="*/ 2846483 h 6683014"/>
                <a:gd name="connsiteX34" fmla="*/ 1670243 w 3989967"/>
                <a:gd name="connsiteY34" fmla="*/ 2751790 h 6683014"/>
                <a:gd name="connsiteX35" fmla="*/ 1638362 w 3989967"/>
                <a:gd name="connsiteY35" fmla="*/ 2695125 h 6683014"/>
                <a:gd name="connsiteX36" fmla="*/ 1461397 w 3989967"/>
                <a:gd name="connsiteY36" fmla="*/ 2606643 h 6683014"/>
                <a:gd name="connsiteX37" fmla="*/ 1426030 w 3989967"/>
                <a:gd name="connsiteY37" fmla="*/ 2551754 h 6683014"/>
                <a:gd name="connsiteX38" fmla="*/ 1480032 w 3989967"/>
                <a:gd name="connsiteY38" fmla="*/ 2219882 h 6683014"/>
                <a:gd name="connsiteX39" fmla="*/ 1421656 w 3989967"/>
                <a:gd name="connsiteY39" fmla="*/ 2155295 h 6683014"/>
                <a:gd name="connsiteX40" fmla="*/ 1343823 w 3989967"/>
                <a:gd name="connsiteY40" fmla="*/ 2164169 h 6683014"/>
                <a:gd name="connsiteX41" fmla="*/ 1307568 w 3989967"/>
                <a:gd name="connsiteY41" fmla="*/ 2177416 h 6683014"/>
                <a:gd name="connsiteX42" fmla="*/ 1271313 w 3989967"/>
                <a:gd name="connsiteY42" fmla="*/ 2195987 h 6683014"/>
                <a:gd name="connsiteX43" fmla="*/ 1067791 w 3989967"/>
                <a:gd name="connsiteY43" fmla="*/ 2194212 h 6683014"/>
                <a:gd name="connsiteX44" fmla="*/ 1041804 w 3989967"/>
                <a:gd name="connsiteY44" fmla="*/ 2173423 h 6683014"/>
                <a:gd name="connsiteX45" fmla="*/ 781935 w 3989967"/>
                <a:gd name="connsiteY45" fmla="*/ 2065673 h 6683014"/>
                <a:gd name="connsiteX46" fmla="*/ 818571 w 3989967"/>
                <a:gd name="connsiteY46" fmla="*/ 1622628 h 6683014"/>
                <a:gd name="connsiteX47" fmla="*/ 874474 w 3989967"/>
                <a:gd name="connsiteY47" fmla="*/ 1242839 h 6683014"/>
                <a:gd name="connsiteX48" fmla="*/ 919603 w 3989967"/>
                <a:gd name="connsiteY48" fmla="*/ 1072910 h 6683014"/>
                <a:gd name="connsiteX49" fmla="*/ 1001873 w 3989967"/>
                <a:gd name="connsiteY49" fmla="*/ 744588 h 6683014"/>
                <a:gd name="connsiteX50" fmla="*/ 1091243 w 3989967"/>
                <a:gd name="connsiteY50" fmla="*/ 501199 h 6683014"/>
                <a:gd name="connsiteX51" fmla="*/ 1404480 w 3989967"/>
                <a:gd name="connsiteY51" fmla="*/ 256922 h 6683014"/>
                <a:gd name="connsiteX52" fmla="*/ 1606227 w 3989967"/>
                <a:gd name="connsiteY52" fmla="*/ 228590 h 6683014"/>
                <a:gd name="connsiteX53" fmla="*/ 1595578 w 3989967"/>
                <a:gd name="connsiteY53" fmla="*/ 254260 h 6683014"/>
                <a:gd name="connsiteX54" fmla="*/ 1515970 w 3989967"/>
                <a:gd name="connsiteY54" fmla="*/ 512671 h 6683014"/>
                <a:gd name="connsiteX55" fmla="*/ 1532766 w 3989967"/>
                <a:gd name="connsiteY55" fmla="*/ 609140 h 6683014"/>
                <a:gd name="connsiteX56" fmla="*/ 1574155 w 3989967"/>
                <a:gd name="connsiteY56" fmla="*/ 626823 h 6683014"/>
                <a:gd name="connsiteX57" fmla="*/ 1615924 w 3989967"/>
                <a:gd name="connsiteY57" fmla="*/ 575547 h 6683014"/>
                <a:gd name="connsiteX58" fmla="*/ 1642481 w 3989967"/>
                <a:gd name="connsiteY58" fmla="*/ 570223 h 6683014"/>
                <a:gd name="connsiteX59" fmla="*/ 1644256 w 3989967"/>
                <a:gd name="connsiteY59" fmla="*/ 594118 h 6683014"/>
                <a:gd name="connsiteX60" fmla="*/ 1662827 w 3989967"/>
                <a:gd name="connsiteY60" fmla="*/ 721580 h 6683014"/>
                <a:gd name="connsiteX61" fmla="*/ 1685835 w 3989967"/>
                <a:gd name="connsiteY61" fmla="*/ 764934 h 6683014"/>
                <a:gd name="connsiteX62" fmla="*/ 1697307 w 3989967"/>
                <a:gd name="connsiteY62" fmla="*/ 950772 h 6683014"/>
                <a:gd name="connsiteX63" fmla="*/ 1673412 w 3989967"/>
                <a:gd name="connsiteY63" fmla="*/ 1188837 h 6683014"/>
                <a:gd name="connsiteX64" fmla="*/ 1668088 w 3989967"/>
                <a:gd name="connsiteY64" fmla="*/ 1351667 h 6683014"/>
                <a:gd name="connsiteX65" fmla="*/ 1650531 w 3989967"/>
                <a:gd name="connsiteY65" fmla="*/ 1628649 h 6683014"/>
                <a:gd name="connsiteX66" fmla="*/ 1640326 w 3989967"/>
                <a:gd name="connsiteY66" fmla="*/ 1966732 h 6683014"/>
                <a:gd name="connsiteX67" fmla="*/ 1631453 w 3989967"/>
                <a:gd name="connsiteY67" fmla="*/ 2080884 h 6683014"/>
                <a:gd name="connsiteX68" fmla="*/ 1624354 w 3989967"/>
                <a:gd name="connsiteY68" fmla="*/ 2110991 h 6683014"/>
                <a:gd name="connsiteX69" fmla="*/ 1782177 w 3989967"/>
                <a:gd name="connsiteY69" fmla="*/ 1645509 h 6683014"/>
                <a:gd name="connsiteX70" fmla="*/ 1870659 w 3989967"/>
                <a:gd name="connsiteY70" fmla="*/ 1485341 h 6683014"/>
                <a:gd name="connsiteX71" fmla="*/ 2114872 w 3989967"/>
                <a:gd name="connsiteY71" fmla="*/ 1079122 h 6683014"/>
                <a:gd name="connsiteX72" fmla="*/ 2213115 w 3989967"/>
                <a:gd name="connsiteY72" fmla="*/ 952547 h 6683014"/>
                <a:gd name="connsiteX73" fmla="*/ 2498020 w 3989967"/>
                <a:gd name="connsiteY73" fmla="*/ 668466 h 6683014"/>
                <a:gd name="connsiteX74" fmla="*/ 2613059 w 3989967"/>
                <a:gd name="connsiteY74" fmla="*/ 561413 h 6683014"/>
                <a:gd name="connsiteX75" fmla="*/ 2672322 w 3989967"/>
                <a:gd name="connsiteY75" fmla="*/ 567624 h 6683014"/>
                <a:gd name="connsiteX76" fmla="*/ 2744008 w 3989967"/>
                <a:gd name="connsiteY76" fmla="*/ 754349 h 6683014"/>
                <a:gd name="connsiteX77" fmla="*/ 2749332 w 3989967"/>
                <a:gd name="connsiteY77" fmla="*/ 815387 h 6683014"/>
                <a:gd name="connsiteX78" fmla="*/ 3034237 w 3989967"/>
                <a:gd name="connsiteY78" fmla="*/ 92381 h 6683014"/>
                <a:gd name="connsiteX79" fmla="*/ 3071379 w 3989967"/>
                <a:gd name="connsiteY79" fmla="*/ 2124 h 6683014"/>
                <a:gd name="connsiteX80" fmla="*/ 3081140 w 3989967"/>
                <a:gd name="connsiteY80" fmla="*/ 1237 h 6683014"/>
                <a:gd name="connsiteX81" fmla="*/ 3225399 w 3989967"/>
                <a:gd name="connsiteY81" fmla="*/ 278219 h 6683014"/>
                <a:gd name="connsiteX82" fmla="*/ 3338664 w 3989967"/>
                <a:gd name="connsiteY82" fmla="*/ 361440 h 6683014"/>
                <a:gd name="connsiteX83" fmla="*/ 3789061 w 3989967"/>
                <a:gd name="connsiteY83" fmla="*/ 500375 h 6683014"/>
                <a:gd name="connsiteX84" fmla="*/ 3989033 w 3989967"/>
                <a:gd name="connsiteY84" fmla="*/ 824260 h 6683014"/>
                <a:gd name="connsiteX85" fmla="*/ 3939468 w 3989967"/>
                <a:gd name="connsiteY85" fmla="*/ 1231367 h 6683014"/>
                <a:gd name="connsiteX86" fmla="*/ 3866894 w 3989967"/>
                <a:gd name="connsiteY86" fmla="*/ 1546442 h 6683014"/>
                <a:gd name="connsiteX87" fmla="*/ 3693480 w 3989967"/>
                <a:gd name="connsiteY87" fmla="*/ 2068588 h 6683014"/>
                <a:gd name="connsiteX88" fmla="*/ 3428857 w 3989967"/>
                <a:gd name="connsiteY88" fmla="*/ 2642074 h 6683014"/>
                <a:gd name="connsiteX89" fmla="*/ 3466443 w 3989967"/>
                <a:gd name="connsiteY89" fmla="*/ 3079224 h 6683014"/>
                <a:gd name="connsiteX90" fmla="*/ 3450534 w 3989967"/>
                <a:gd name="connsiteY90" fmla="*/ 3127014 h 6683014"/>
                <a:gd name="connsiteX91" fmla="*/ 3486789 w 3989967"/>
                <a:gd name="connsiteY91" fmla="*/ 3668619 h 6683014"/>
                <a:gd name="connsiteX92" fmla="*/ 3516008 w 3989967"/>
                <a:gd name="connsiteY92" fmla="*/ 4154447 h 6683014"/>
                <a:gd name="connsiteX93" fmla="*/ 3532805 w 3989967"/>
                <a:gd name="connsiteY93" fmla="*/ 4392512 h 6683014"/>
                <a:gd name="connsiteX94" fmla="*/ 3489451 w 3989967"/>
                <a:gd name="connsiteY94" fmla="*/ 4433204 h 6683014"/>
                <a:gd name="connsiteX95" fmla="*/ 3447872 w 3989967"/>
                <a:gd name="connsiteY95" fmla="*/ 4425217 h 6683014"/>
                <a:gd name="connsiteX96" fmla="*/ 3408955 w 3989967"/>
                <a:gd name="connsiteY96" fmla="*/ 4457099 h 6683014"/>
                <a:gd name="connsiteX97" fmla="*/ 3412504 w 3989967"/>
                <a:gd name="connsiteY97" fmla="*/ 4929933 h 6683014"/>
                <a:gd name="connsiteX98" fmla="*/ 3412504 w 3989967"/>
                <a:gd name="connsiteY98" fmla="*/ 4929933 h 6683014"/>
                <a:gd name="connsiteX0" fmla="*/ 3412504 w 3989967"/>
                <a:gd name="connsiteY0" fmla="*/ 4929933 h 7176516"/>
                <a:gd name="connsiteX1" fmla="*/ 3517172 w 3989967"/>
                <a:gd name="connsiteY1" fmla="*/ 6659647 h 7176516"/>
                <a:gd name="connsiteX2" fmla="*/ 158011 w 3989967"/>
                <a:gd name="connsiteY2" fmla="*/ 7176516 h 7176516"/>
                <a:gd name="connsiteX3" fmla="*/ 657135 w 3989967"/>
                <a:gd name="connsiteY3" fmla="*/ 4716651 h 7176516"/>
                <a:gd name="connsiteX4" fmla="*/ 846522 w 3989967"/>
                <a:gd name="connsiteY4" fmla="*/ 4001568 h 7176516"/>
                <a:gd name="connsiteX5" fmla="*/ 847410 w 3989967"/>
                <a:gd name="connsiteY5" fmla="*/ 3998019 h 7176516"/>
                <a:gd name="connsiteX6" fmla="*/ 806718 w 3989967"/>
                <a:gd name="connsiteY6" fmla="*/ 3809519 h 7176516"/>
                <a:gd name="connsiteX7" fmla="*/ 638627 w 3989967"/>
                <a:gd name="connsiteY7" fmla="*/ 3614807 h 7176516"/>
                <a:gd name="connsiteX8" fmla="*/ 640402 w 3989967"/>
                <a:gd name="connsiteY8" fmla="*/ 3575003 h 7176516"/>
                <a:gd name="connsiteX9" fmla="*/ 929744 w 3989967"/>
                <a:gd name="connsiteY9" fmla="*/ 3174995 h 7176516"/>
                <a:gd name="connsiteX10" fmla="*/ 979309 w 3989967"/>
                <a:gd name="connsiteY10" fmla="*/ 3046645 h 7176516"/>
                <a:gd name="connsiteX11" fmla="*/ 768689 w 3989967"/>
                <a:gd name="connsiteY11" fmla="*/ 3108570 h 7176516"/>
                <a:gd name="connsiteX12" fmla="*/ 479347 w 3989967"/>
                <a:gd name="connsiteY12" fmla="*/ 3128029 h 7176516"/>
                <a:gd name="connsiteX13" fmla="*/ 110397 w 3989967"/>
                <a:gd name="connsiteY13" fmla="*/ 3105908 h 7176516"/>
                <a:gd name="connsiteX14" fmla="*/ 20140 w 3989967"/>
                <a:gd name="connsiteY14" fmla="*/ 3095260 h 7176516"/>
                <a:gd name="connsiteX15" fmla="*/ 10379 w 3989967"/>
                <a:gd name="connsiteY15" fmla="*/ 3048357 h 7176516"/>
                <a:gd name="connsiteX16" fmla="*/ 22739 w 3989967"/>
                <a:gd name="connsiteY16" fmla="*/ 3047469 h 7176516"/>
                <a:gd name="connsiteX17" fmla="*/ 206802 w 3989967"/>
                <a:gd name="connsiteY17" fmla="*/ 3084611 h 7176516"/>
                <a:gd name="connsiteX18" fmla="*/ 322729 w 3989967"/>
                <a:gd name="connsiteY18" fmla="*/ 3031497 h 7176516"/>
                <a:gd name="connsiteX19" fmla="*/ 399738 w 3989967"/>
                <a:gd name="connsiteY19" fmla="*/ 2961586 h 7176516"/>
                <a:gd name="connsiteX20" fmla="*/ 832451 w 3989967"/>
                <a:gd name="connsiteY20" fmla="*/ 2922669 h 7176516"/>
                <a:gd name="connsiteX21" fmla="*/ 1281074 w 3989967"/>
                <a:gd name="connsiteY21" fmla="*/ 2880202 h 7176516"/>
                <a:gd name="connsiteX22" fmla="*/ 1408473 w 3989967"/>
                <a:gd name="connsiteY22" fmla="*/ 2873104 h 7176516"/>
                <a:gd name="connsiteX23" fmla="*/ 1502279 w 3989967"/>
                <a:gd name="connsiteY23" fmla="*/ 2889900 h 7176516"/>
                <a:gd name="connsiteX24" fmla="*/ 1492518 w 3989967"/>
                <a:gd name="connsiteY24" fmla="*/ 2923556 h 7176516"/>
                <a:gd name="connsiteX25" fmla="*/ 1308455 w 3989967"/>
                <a:gd name="connsiteY25" fmla="*/ 3578426 h 7176516"/>
                <a:gd name="connsiteX26" fmla="*/ 1903047 w 3989967"/>
                <a:gd name="connsiteY26" fmla="*/ 3658098 h 7176516"/>
                <a:gd name="connsiteX27" fmla="*/ 1960536 w 3989967"/>
                <a:gd name="connsiteY27" fmla="*/ 3605870 h 7176516"/>
                <a:gd name="connsiteX28" fmla="*/ 1984431 w 3989967"/>
                <a:gd name="connsiteY28" fmla="*/ 3362481 h 7176516"/>
                <a:gd name="connsiteX29" fmla="*/ 2018023 w 3989967"/>
                <a:gd name="connsiteY29" fmla="*/ 3024398 h 7176516"/>
                <a:gd name="connsiteX30" fmla="*/ 2033045 w 3989967"/>
                <a:gd name="connsiteY30" fmla="*/ 2871266 h 7176516"/>
                <a:gd name="connsiteX31" fmla="*/ 2004713 w 3989967"/>
                <a:gd name="connsiteY31" fmla="*/ 2838497 h 7176516"/>
                <a:gd name="connsiteX32" fmla="*/ 1743704 w 3989967"/>
                <a:gd name="connsiteY32" fmla="*/ 2849145 h 7176516"/>
                <a:gd name="connsiteX33" fmla="*/ 1679117 w 3989967"/>
                <a:gd name="connsiteY33" fmla="*/ 2846483 h 7176516"/>
                <a:gd name="connsiteX34" fmla="*/ 1670243 w 3989967"/>
                <a:gd name="connsiteY34" fmla="*/ 2751790 h 7176516"/>
                <a:gd name="connsiteX35" fmla="*/ 1638362 w 3989967"/>
                <a:gd name="connsiteY35" fmla="*/ 2695125 h 7176516"/>
                <a:gd name="connsiteX36" fmla="*/ 1461397 w 3989967"/>
                <a:gd name="connsiteY36" fmla="*/ 2606643 h 7176516"/>
                <a:gd name="connsiteX37" fmla="*/ 1426030 w 3989967"/>
                <a:gd name="connsiteY37" fmla="*/ 2551754 h 7176516"/>
                <a:gd name="connsiteX38" fmla="*/ 1480032 w 3989967"/>
                <a:gd name="connsiteY38" fmla="*/ 2219882 h 7176516"/>
                <a:gd name="connsiteX39" fmla="*/ 1421656 w 3989967"/>
                <a:gd name="connsiteY39" fmla="*/ 2155295 h 7176516"/>
                <a:gd name="connsiteX40" fmla="*/ 1343823 w 3989967"/>
                <a:gd name="connsiteY40" fmla="*/ 2164169 h 7176516"/>
                <a:gd name="connsiteX41" fmla="*/ 1307568 w 3989967"/>
                <a:gd name="connsiteY41" fmla="*/ 2177416 h 7176516"/>
                <a:gd name="connsiteX42" fmla="*/ 1271313 w 3989967"/>
                <a:gd name="connsiteY42" fmla="*/ 2195987 h 7176516"/>
                <a:gd name="connsiteX43" fmla="*/ 1067791 w 3989967"/>
                <a:gd name="connsiteY43" fmla="*/ 2194212 h 7176516"/>
                <a:gd name="connsiteX44" fmla="*/ 1041804 w 3989967"/>
                <a:gd name="connsiteY44" fmla="*/ 2173423 h 7176516"/>
                <a:gd name="connsiteX45" fmla="*/ 781935 w 3989967"/>
                <a:gd name="connsiteY45" fmla="*/ 2065673 h 7176516"/>
                <a:gd name="connsiteX46" fmla="*/ 818571 w 3989967"/>
                <a:gd name="connsiteY46" fmla="*/ 1622628 h 7176516"/>
                <a:gd name="connsiteX47" fmla="*/ 874474 w 3989967"/>
                <a:gd name="connsiteY47" fmla="*/ 1242839 h 7176516"/>
                <a:gd name="connsiteX48" fmla="*/ 919603 w 3989967"/>
                <a:gd name="connsiteY48" fmla="*/ 1072910 h 7176516"/>
                <a:gd name="connsiteX49" fmla="*/ 1001873 w 3989967"/>
                <a:gd name="connsiteY49" fmla="*/ 744588 h 7176516"/>
                <a:gd name="connsiteX50" fmla="*/ 1091243 w 3989967"/>
                <a:gd name="connsiteY50" fmla="*/ 501199 h 7176516"/>
                <a:gd name="connsiteX51" fmla="*/ 1404480 w 3989967"/>
                <a:gd name="connsiteY51" fmla="*/ 256922 h 7176516"/>
                <a:gd name="connsiteX52" fmla="*/ 1606227 w 3989967"/>
                <a:gd name="connsiteY52" fmla="*/ 228590 h 7176516"/>
                <a:gd name="connsiteX53" fmla="*/ 1595578 w 3989967"/>
                <a:gd name="connsiteY53" fmla="*/ 254260 h 7176516"/>
                <a:gd name="connsiteX54" fmla="*/ 1515970 w 3989967"/>
                <a:gd name="connsiteY54" fmla="*/ 512671 h 7176516"/>
                <a:gd name="connsiteX55" fmla="*/ 1532766 w 3989967"/>
                <a:gd name="connsiteY55" fmla="*/ 609140 h 7176516"/>
                <a:gd name="connsiteX56" fmla="*/ 1574155 w 3989967"/>
                <a:gd name="connsiteY56" fmla="*/ 626823 h 7176516"/>
                <a:gd name="connsiteX57" fmla="*/ 1615924 w 3989967"/>
                <a:gd name="connsiteY57" fmla="*/ 575547 h 7176516"/>
                <a:gd name="connsiteX58" fmla="*/ 1642481 w 3989967"/>
                <a:gd name="connsiteY58" fmla="*/ 570223 h 7176516"/>
                <a:gd name="connsiteX59" fmla="*/ 1644256 w 3989967"/>
                <a:gd name="connsiteY59" fmla="*/ 594118 h 7176516"/>
                <a:gd name="connsiteX60" fmla="*/ 1662827 w 3989967"/>
                <a:gd name="connsiteY60" fmla="*/ 721580 h 7176516"/>
                <a:gd name="connsiteX61" fmla="*/ 1685835 w 3989967"/>
                <a:gd name="connsiteY61" fmla="*/ 764934 h 7176516"/>
                <a:gd name="connsiteX62" fmla="*/ 1697307 w 3989967"/>
                <a:gd name="connsiteY62" fmla="*/ 950772 h 7176516"/>
                <a:gd name="connsiteX63" fmla="*/ 1673412 w 3989967"/>
                <a:gd name="connsiteY63" fmla="*/ 1188837 h 7176516"/>
                <a:gd name="connsiteX64" fmla="*/ 1668088 w 3989967"/>
                <a:gd name="connsiteY64" fmla="*/ 1351667 h 7176516"/>
                <a:gd name="connsiteX65" fmla="*/ 1650531 w 3989967"/>
                <a:gd name="connsiteY65" fmla="*/ 1628649 h 7176516"/>
                <a:gd name="connsiteX66" fmla="*/ 1640326 w 3989967"/>
                <a:gd name="connsiteY66" fmla="*/ 1966732 h 7176516"/>
                <a:gd name="connsiteX67" fmla="*/ 1631453 w 3989967"/>
                <a:gd name="connsiteY67" fmla="*/ 2080884 h 7176516"/>
                <a:gd name="connsiteX68" fmla="*/ 1624354 w 3989967"/>
                <a:gd name="connsiteY68" fmla="*/ 2110991 h 7176516"/>
                <a:gd name="connsiteX69" fmla="*/ 1782177 w 3989967"/>
                <a:gd name="connsiteY69" fmla="*/ 1645509 h 7176516"/>
                <a:gd name="connsiteX70" fmla="*/ 1870659 w 3989967"/>
                <a:gd name="connsiteY70" fmla="*/ 1485341 h 7176516"/>
                <a:gd name="connsiteX71" fmla="*/ 2114872 w 3989967"/>
                <a:gd name="connsiteY71" fmla="*/ 1079122 h 7176516"/>
                <a:gd name="connsiteX72" fmla="*/ 2213115 w 3989967"/>
                <a:gd name="connsiteY72" fmla="*/ 952547 h 7176516"/>
                <a:gd name="connsiteX73" fmla="*/ 2498020 w 3989967"/>
                <a:gd name="connsiteY73" fmla="*/ 668466 h 7176516"/>
                <a:gd name="connsiteX74" fmla="*/ 2613059 w 3989967"/>
                <a:gd name="connsiteY74" fmla="*/ 561413 h 7176516"/>
                <a:gd name="connsiteX75" fmla="*/ 2672322 w 3989967"/>
                <a:gd name="connsiteY75" fmla="*/ 567624 h 7176516"/>
                <a:gd name="connsiteX76" fmla="*/ 2744008 w 3989967"/>
                <a:gd name="connsiteY76" fmla="*/ 754349 h 7176516"/>
                <a:gd name="connsiteX77" fmla="*/ 2749332 w 3989967"/>
                <a:gd name="connsiteY77" fmla="*/ 815387 h 7176516"/>
                <a:gd name="connsiteX78" fmla="*/ 3034237 w 3989967"/>
                <a:gd name="connsiteY78" fmla="*/ 92381 h 7176516"/>
                <a:gd name="connsiteX79" fmla="*/ 3071379 w 3989967"/>
                <a:gd name="connsiteY79" fmla="*/ 2124 h 7176516"/>
                <a:gd name="connsiteX80" fmla="*/ 3081140 w 3989967"/>
                <a:gd name="connsiteY80" fmla="*/ 1237 h 7176516"/>
                <a:gd name="connsiteX81" fmla="*/ 3225399 w 3989967"/>
                <a:gd name="connsiteY81" fmla="*/ 278219 h 7176516"/>
                <a:gd name="connsiteX82" fmla="*/ 3338664 w 3989967"/>
                <a:gd name="connsiteY82" fmla="*/ 361440 h 7176516"/>
                <a:gd name="connsiteX83" fmla="*/ 3789061 w 3989967"/>
                <a:gd name="connsiteY83" fmla="*/ 500375 h 7176516"/>
                <a:gd name="connsiteX84" fmla="*/ 3989033 w 3989967"/>
                <a:gd name="connsiteY84" fmla="*/ 824260 h 7176516"/>
                <a:gd name="connsiteX85" fmla="*/ 3939468 w 3989967"/>
                <a:gd name="connsiteY85" fmla="*/ 1231367 h 7176516"/>
                <a:gd name="connsiteX86" fmla="*/ 3866894 w 3989967"/>
                <a:gd name="connsiteY86" fmla="*/ 1546442 h 7176516"/>
                <a:gd name="connsiteX87" fmla="*/ 3693480 w 3989967"/>
                <a:gd name="connsiteY87" fmla="*/ 2068588 h 7176516"/>
                <a:gd name="connsiteX88" fmla="*/ 3428857 w 3989967"/>
                <a:gd name="connsiteY88" fmla="*/ 2642074 h 7176516"/>
                <a:gd name="connsiteX89" fmla="*/ 3466443 w 3989967"/>
                <a:gd name="connsiteY89" fmla="*/ 3079224 h 7176516"/>
                <a:gd name="connsiteX90" fmla="*/ 3450534 w 3989967"/>
                <a:gd name="connsiteY90" fmla="*/ 3127014 h 7176516"/>
                <a:gd name="connsiteX91" fmla="*/ 3486789 w 3989967"/>
                <a:gd name="connsiteY91" fmla="*/ 3668619 h 7176516"/>
                <a:gd name="connsiteX92" fmla="*/ 3516008 w 3989967"/>
                <a:gd name="connsiteY92" fmla="*/ 4154447 h 7176516"/>
                <a:gd name="connsiteX93" fmla="*/ 3532805 w 3989967"/>
                <a:gd name="connsiteY93" fmla="*/ 4392512 h 7176516"/>
                <a:gd name="connsiteX94" fmla="*/ 3489451 w 3989967"/>
                <a:gd name="connsiteY94" fmla="*/ 4433204 h 7176516"/>
                <a:gd name="connsiteX95" fmla="*/ 3447872 w 3989967"/>
                <a:gd name="connsiteY95" fmla="*/ 4425217 h 7176516"/>
                <a:gd name="connsiteX96" fmla="*/ 3408955 w 3989967"/>
                <a:gd name="connsiteY96" fmla="*/ 4457099 h 7176516"/>
                <a:gd name="connsiteX97" fmla="*/ 3412504 w 3989967"/>
                <a:gd name="connsiteY97" fmla="*/ 4929933 h 7176516"/>
                <a:gd name="connsiteX98" fmla="*/ 3412504 w 3989967"/>
                <a:gd name="connsiteY98" fmla="*/ 4929933 h 7176516"/>
                <a:gd name="connsiteX0" fmla="*/ 3412504 w 3989967"/>
                <a:gd name="connsiteY0" fmla="*/ 4929933 h 7194232"/>
                <a:gd name="connsiteX1" fmla="*/ 3588509 w 3989967"/>
                <a:gd name="connsiteY1" fmla="*/ 7176844 h 7194232"/>
                <a:gd name="connsiteX2" fmla="*/ 158011 w 3989967"/>
                <a:gd name="connsiteY2" fmla="*/ 7176516 h 7194232"/>
                <a:gd name="connsiteX3" fmla="*/ 657135 w 3989967"/>
                <a:gd name="connsiteY3" fmla="*/ 4716651 h 7194232"/>
                <a:gd name="connsiteX4" fmla="*/ 846522 w 3989967"/>
                <a:gd name="connsiteY4" fmla="*/ 4001568 h 7194232"/>
                <a:gd name="connsiteX5" fmla="*/ 847410 w 3989967"/>
                <a:gd name="connsiteY5" fmla="*/ 3998019 h 7194232"/>
                <a:gd name="connsiteX6" fmla="*/ 806718 w 3989967"/>
                <a:gd name="connsiteY6" fmla="*/ 3809519 h 7194232"/>
                <a:gd name="connsiteX7" fmla="*/ 638627 w 3989967"/>
                <a:gd name="connsiteY7" fmla="*/ 3614807 h 7194232"/>
                <a:gd name="connsiteX8" fmla="*/ 640402 w 3989967"/>
                <a:gd name="connsiteY8" fmla="*/ 3575003 h 7194232"/>
                <a:gd name="connsiteX9" fmla="*/ 929744 w 3989967"/>
                <a:gd name="connsiteY9" fmla="*/ 3174995 h 7194232"/>
                <a:gd name="connsiteX10" fmla="*/ 979309 w 3989967"/>
                <a:gd name="connsiteY10" fmla="*/ 3046645 h 7194232"/>
                <a:gd name="connsiteX11" fmla="*/ 768689 w 3989967"/>
                <a:gd name="connsiteY11" fmla="*/ 3108570 h 7194232"/>
                <a:gd name="connsiteX12" fmla="*/ 479347 w 3989967"/>
                <a:gd name="connsiteY12" fmla="*/ 3128029 h 7194232"/>
                <a:gd name="connsiteX13" fmla="*/ 110397 w 3989967"/>
                <a:gd name="connsiteY13" fmla="*/ 3105908 h 7194232"/>
                <a:gd name="connsiteX14" fmla="*/ 20140 w 3989967"/>
                <a:gd name="connsiteY14" fmla="*/ 3095260 h 7194232"/>
                <a:gd name="connsiteX15" fmla="*/ 10379 w 3989967"/>
                <a:gd name="connsiteY15" fmla="*/ 3048357 h 7194232"/>
                <a:gd name="connsiteX16" fmla="*/ 22739 w 3989967"/>
                <a:gd name="connsiteY16" fmla="*/ 3047469 h 7194232"/>
                <a:gd name="connsiteX17" fmla="*/ 206802 w 3989967"/>
                <a:gd name="connsiteY17" fmla="*/ 3084611 h 7194232"/>
                <a:gd name="connsiteX18" fmla="*/ 322729 w 3989967"/>
                <a:gd name="connsiteY18" fmla="*/ 3031497 h 7194232"/>
                <a:gd name="connsiteX19" fmla="*/ 399738 w 3989967"/>
                <a:gd name="connsiteY19" fmla="*/ 2961586 h 7194232"/>
                <a:gd name="connsiteX20" fmla="*/ 832451 w 3989967"/>
                <a:gd name="connsiteY20" fmla="*/ 2922669 h 7194232"/>
                <a:gd name="connsiteX21" fmla="*/ 1281074 w 3989967"/>
                <a:gd name="connsiteY21" fmla="*/ 2880202 h 7194232"/>
                <a:gd name="connsiteX22" fmla="*/ 1408473 w 3989967"/>
                <a:gd name="connsiteY22" fmla="*/ 2873104 h 7194232"/>
                <a:gd name="connsiteX23" fmla="*/ 1502279 w 3989967"/>
                <a:gd name="connsiteY23" fmla="*/ 2889900 h 7194232"/>
                <a:gd name="connsiteX24" fmla="*/ 1492518 w 3989967"/>
                <a:gd name="connsiteY24" fmla="*/ 2923556 h 7194232"/>
                <a:gd name="connsiteX25" fmla="*/ 1308455 w 3989967"/>
                <a:gd name="connsiteY25" fmla="*/ 3578426 h 7194232"/>
                <a:gd name="connsiteX26" fmla="*/ 1903047 w 3989967"/>
                <a:gd name="connsiteY26" fmla="*/ 3658098 h 7194232"/>
                <a:gd name="connsiteX27" fmla="*/ 1960536 w 3989967"/>
                <a:gd name="connsiteY27" fmla="*/ 3605870 h 7194232"/>
                <a:gd name="connsiteX28" fmla="*/ 1984431 w 3989967"/>
                <a:gd name="connsiteY28" fmla="*/ 3362481 h 7194232"/>
                <a:gd name="connsiteX29" fmla="*/ 2018023 w 3989967"/>
                <a:gd name="connsiteY29" fmla="*/ 3024398 h 7194232"/>
                <a:gd name="connsiteX30" fmla="*/ 2033045 w 3989967"/>
                <a:gd name="connsiteY30" fmla="*/ 2871266 h 7194232"/>
                <a:gd name="connsiteX31" fmla="*/ 2004713 w 3989967"/>
                <a:gd name="connsiteY31" fmla="*/ 2838497 h 7194232"/>
                <a:gd name="connsiteX32" fmla="*/ 1743704 w 3989967"/>
                <a:gd name="connsiteY32" fmla="*/ 2849145 h 7194232"/>
                <a:gd name="connsiteX33" fmla="*/ 1679117 w 3989967"/>
                <a:gd name="connsiteY33" fmla="*/ 2846483 h 7194232"/>
                <a:gd name="connsiteX34" fmla="*/ 1670243 w 3989967"/>
                <a:gd name="connsiteY34" fmla="*/ 2751790 h 7194232"/>
                <a:gd name="connsiteX35" fmla="*/ 1638362 w 3989967"/>
                <a:gd name="connsiteY35" fmla="*/ 2695125 h 7194232"/>
                <a:gd name="connsiteX36" fmla="*/ 1461397 w 3989967"/>
                <a:gd name="connsiteY36" fmla="*/ 2606643 h 7194232"/>
                <a:gd name="connsiteX37" fmla="*/ 1426030 w 3989967"/>
                <a:gd name="connsiteY37" fmla="*/ 2551754 h 7194232"/>
                <a:gd name="connsiteX38" fmla="*/ 1480032 w 3989967"/>
                <a:gd name="connsiteY38" fmla="*/ 2219882 h 7194232"/>
                <a:gd name="connsiteX39" fmla="*/ 1421656 w 3989967"/>
                <a:gd name="connsiteY39" fmla="*/ 2155295 h 7194232"/>
                <a:gd name="connsiteX40" fmla="*/ 1343823 w 3989967"/>
                <a:gd name="connsiteY40" fmla="*/ 2164169 h 7194232"/>
                <a:gd name="connsiteX41" fmla="*/ 1307568 w 3989967"/>
                <a:gd name="connsiteY41" fmla="*/ 2177416 h 7194232"/>
                <a:gd name="connsiteX42" fmla="*/ 1271313 w 3989967"/>
                <a:gd name="connsiteY42" fmla="*/ 2195987 h 7194232"/>
                <a:gd name="connsiteX43" fmla="*/ 1067791 w 3989967"/>
                <a:gd name="connsiteY43" fmla="*/ 2194212 h 7194232"/>
                <a:gd name="connsiteX44" fmla="*/ 1041804 w 3989967"/>
                <a:gd name="connsiteY44" fmla="*/ 2173423 h 7194232"/>
                <a:gd name="connsiteX45" fmla="*/ 781935 w 3989967"/>
                <a:gd name="connsiteY45" fmla="*/ 2065673 h 7194232"/>
                <a:gd name="connsiteX46" fmla="*/ 818571 w 3989967"/>
                <a:gd name="connsiteY46" fmla="*/ 1622628 h 7194232"/>
                <a:gd name="connsiteX47" fmla="*/ 874474 w 3989967"/>
                <a:gd name="connsiteY47" fmla="*/ 1242839 h 7194232"/>
                <a:gd name="connsiteX48" fmla="*/ 919603 w 3989967"/>
                <a:gd name="connsiteY48" fmla="*/ 1072910 h 7194232"/>
                <a:gd name="connsiteX49" fmla="*/ 1001873 w 3989967"/>
                <a:gd name="connsiteY49" fmla="*/ 744588 h 7194232"/>
                <a:gd name="connsiteX50" fmla="*/ 1091243 w 3989967"/>
                <a:gd name="connsiteY50" fmla="*/ 501199 h 7194232"/>
                <a:gd name="connsiteX51" fmla="*/ 1404480 w 3989967"/>
                <a:gd name="connsiteY51" fmla="*/ 256922 h 7194232"/>
                <a:gd name="connsiteX52" fmla="*/ 1606227 w 3989967"/>
                <a:gd name="connsiteY52" fmla="*/ 228590 h 7194232"/>
                <a:gd name="connsiteX53" fmla="*/ 1595578 w 3989967"/>
                <a:gd name="connsiteY53" fmla="*/ 254260 h 7194232"/>
                <a:gd name="connsiteX54" fmla="*/ 1515970 w 3989967"/>
                <a:gd name="connsiteY54" fmla="*/ 512671 h 7194232"/>
                <a:gd name="connsiteX55" fmla="*/ 1532766 w 3989967"/>
                <a:gd name="connsiteY55" fmla="*/ 609140 h 7194232"/>
                <a:gd name="connsiteX56" fmla="*/ 1574155 w 3989967"/>
                <a:gd name="connsiteY56" fmla="*/ 626823 h 7194232"/>
                <a:gd name="connsiteX57" fmla="*/ 1615924 w 3989967"/>
                <a:gd name="connsiteY57" fmla="*/ 575547 h 7194232"/>
                <a:gd name="connsiteX58" fmla="*/ 1642481 w 3989967"/>
                <a:gd name="connsiteY58" fmla="*/ 570223 h 7194232"/>
                <a:gd name="connsiteX59" fmla="*/ 1644256 w 3989967"/>
                <a:gd name="connsiteY59" fmla="*/ 594118 h 7194232"/>
                <a:gd name="connsiteX60" fmla="*/ 1662827 w 3989967"/>
                <a:gd name="connsiteY60" fmla="*/ 721580 h 7194232"/>
                <a:gd name="connsiteX61" fmla="*/ 1685835 w 3989967"/>
                <a:gd name="connsiteY61" fmla="*/ 764934 h 7194232"/>
                <a:gd name="connsiteX62" fmla="*/ 1697307 w 3989967"/>
                <a:gd name="connsiteY62" fmla="*/ 950772 h 7194232"/>
                <a:gd name="connsiteX63" fmla="*/ 1673412 w 3989967"/>
                <a:gd name="connsiteY63" fmla="*/ 1188837 h 7194232"/>
                <a:gd name="connsiteX64" fmla="*/ 1668088 w 3989967"/>
                <a:gd name="connsiteY64" fmla="*/ 1351667 h 7194232"/>
                <a:gd name="connsiteX65" fmla="*/ 1650531 w 3989967"/>
                <a:gd name="connsiteY65" fmla="*/ 1628649 h 7194232"/>
                <a:gd name="connsiteX66" fmla="*/ 1640326 w 3989967"/>
                <a:gd name="connsiteY66" fmla="*/ 1966732 h 7194232"/>
                <a:gd name="connsiteX67" fmla="*/ 1631453 w 3989967"/>
                <a:gd name="connsiteY67" fmla="*/ 2080884 h 7194232"/>
                <a:gd name="connsiteX68" fmla="*/ 1624354 w 3989967"/>
                <a:gd name="connsiteY68" fmla="*/ 2110991 h 7194232"/>
                <a:gd name="connsiteX69" fmla="*/ 1782177 w 3989967"/>
                <a:gd name="connsiteY69" fmla="*/ 1645509 h 7194232"/>
                <a:gd name="connsiteX70" fmla="*/ 1870659 w 3989967"/>
                <a:gd name="connsiteY70" fmla="*/ 1485341 h 7194232"/>
                <a:gd name="connsiteX71" fmla="*/ 2114872 w 3989967"/>
                <a:gd name="connsiteY71" fmla="*/ 1079122 h 7194232"/>
                <a:gd name="connsiteX72" fmla="*/ 2213115 w 3989967"/>
                <a:gd name="connsiteY72" fmla="*/ 952547 h 7194232"/>
                <a:gd name="connsiteX73" fmla="*/ 2498020 w 3989967"/>
                <a:gd name="connsiteY73" fmla="*/ 668466 h 7194232"/>
                <a:gd name="connsiteX74" fmla="*/ 2613059 w 3989967"/>
                <a:gd name="connsiteY74" fmla="*/ 561413 h 7194232"/>
                <a:gd name="connsiteX75" fmla="*/ 2672322 w 3989967"/>
                <a:gd name="connsiteY75" fmla="*/ 567624 h 7194232"/>
                <a:gd name="connsiteX76" fmla="*/ 2744008 w 3989967"/>
                <a:gd name="connsiteY76" fmla="*/ 754349 h 7194232"/>
                <a:gd name="connsiteX77" fmla="*/ 2749332 w 3989967"/>
                <a:gd name="connsiteY77" fmla="*/ 815387 h 7194232"/>
                <a:gd name="connsiteX78" fmla="*/ 3034237 w 3989967"/>
                <a:gd name="connsiteY78" fmla="*/ 92381 h 7194232"/>
                <a:gd name="connsiteX79" fmla="*/ 3071379 w 3989967"/>
                <a:gd name="connsiteY79" fmla="*/ 2124 h 7194232"/>
                <a:gd name="connsiteX80" fmla="*/ 3081140 w 3989967"/>
                <a:gd name="connsiteY80" fmla="*/ 1237 h 7194232"/>
                <a:gd name="connsiteX81" fmla="*/ 3225399 w 3989967"/>
                <a:gd name="connsiteY81" fmla="*/ 278219 h 7194232"/>
                <a:gd name="connsiteX82" fmla="*/ 3338664 w 3989967"/>
                <a:gd name="connsiteY82" fmla="*/ 361440 h 7194232"/>
                <a:gd name="connsiteX83" fmla="*/ 3789061 w 3989967"/>
                <a:gd name="connsiteY83" fmla="*/ 500375 h 7194232"/>
                <a:gd name="connsiteX84" fmla="*/ 3989033 w 3989967"/>
                <a:gd name="connsiteY84" fmla="*/ 824260 h 7194232"/>
                <a:gd name="connsiteX85" fmla="*/ 3939468 w 3989967"/>
                <a:gd name="connsiteY85" fmla="*/ 1231367 h 7194232"/>
                <a:gd name="connsiteX86" fmla="*/ 3866894 w 3989967"/>
                <a:gd name="connsiteY86" fmla="*/ 1546442 h 7194232"/>
                <a:gd name="connsiteX87" fmla="*/ 3693480 w 3989967"/>
                <a:gd name="connsiteY87" fmla="*/ 2068588 h 7194232"/>
                <a:gd name="connsiteX88" fmla="*/ 3428857 w 3989967"/>
                <a:gd name="connsiteY88" fmla="*/ 2642074 h 7194232"/>
                <a:gd name="connsiteX89" fmla="*/ 3466443 w 3989967"/>
                <a:gd name="connsiteY89" fmla="*/ 3079224 h 7194232"/>
                <a:gd name="connsiteX90" fmla="*/ 3450534 w 3989967"/>
                <a:gd name="connsiteY90" fmla="*/ 3127014 h 7194232"/>
                <a:gd name="connsiteX91" fmla="*/ 3486789 w 3989967"/>
                <a:gd name="connsiteY91" fmla="*/ 3668619 h 7194232"/>
                <a:gd name="connsiteX92" fmla="*/ 3516008 w 3989967"/>
                <a:gd name="connsiteY92" fmla="*/ 4154447 h 7194232"/>
                <a:gd name="connsiteX93" fmla="*/ 3532805 w 3989967"/>
                <a:gd name="connsiteY93" fmla="*/ 4392512 h 7194232"/>
                <a:gd name="connsiteX94" fmla="*/ 3489451 w 3989967"/>
                <a:gd name="connsiteY94" fmla="*/ 4433204 h 7194232"/>
                <a:gd name="connsiteX95" fmla="*/ 3447872 w 3989967"/>
                <a:gd name="connsiteY95" fmla="*/ 4425217 h 7194232"/>
                <a:gd name="connsiteX96" fmla="*/ 3408955 w 3989967"/>
                <a:gd name="connsiteY96" fmla="*/ 4457099 h 7194232"/>
                <a:gd name="connsiteX97" fmla="*/ 3412504 w 3989967"/>
                <a:gd name="connsiteY97" fmla="*/ 4929933 h 7194232"/>
                <a:gd name="connsiteX98" fmla="*/ 3412504 w 3989967"/>
                <a:gd name="connsiteY98" fmla="*/ 4929933 h 71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989967" h="7194232">
                  <a:moveTo>
                    <a:pt x="3412504" y="4929933"/>
                  </a:moveTo>
                  <a:cubicBezTo>
                    <a:pt x="3398370" y="4929933"/>
                    <a:pt x="3595613" y="6346149"/>
                    <a:pt x="3588509" y="7176844"/>
                  </a:cubicBezTo>
                  <a:cubicBezTo>
                    <a:pt x="2643425" y="7216693"/>
                    <a:pt x="1069955" y="7175427"/>
                    <a:pt x="158011" y="7176516"/>
                  </a:cubicBezTo>
                  <a:cubicBezTo>
                    <a:pt x="169484" y="7104831"/>
                    <a:pt x="640339" y="4787449"/>
                    <a:pt x="657135" y="4716651"/>
                  </a:cubicBezTo>
                  <a:cubicBezTo>
                    <a:pt x="712024" y="4475924"/>
                    <a:pt x="776611" y="4237858"/>
                    <a:pt x="846522" y="4001568"/>
                  </a:cubicBezTo>
                  <a:cubicBezTo>
                    <a:pt x="846522" y="4000681"/>
                    <a:pt x="846522" y="3999793"/>
                    <a:pt x="847410" y="3998019"/>
                  </a:cubicBezTo>
                  <a:cubicBezTo>
                    <a:pt x="888989" y="3923671"/>
                    <a:pt x="864206" y="3867070"/>
                    <a:pt x="806718" y="3809519"/>
                  </a:cubicBezTo>
                  <a:cubicBezTo>
                    <a:pt x="745681" y="3749368"/>
                    <a:pt x="695228" y="3678570"/>
                    <a:pt x="638627" y="3614807"/>
                  </a:cubicBezTo>
                  <a:cubicBezTo>
                    <a:pt x="623606" y="3598011"/>
                    <a:pt x="626268" y="3590025"/>
                    <a:pt x="640402" y="3575003"/>
                  </a:cubicBezTo>
                  <a:cubicBezTo>
                    <a:pt x="754554" y="3453752"/>
                    <a:pt x="856283" y="3324578"/>
                    <a:pt x="929744" y="3174995"/>
                  </a:cubicBezTo>
                  <a:cubicBezTo>
                    <a:pt x="949202" y="3135191"/>
                    <a:pt x="967773" y="3095323"/>
                    <a:pt x="979309" y="3046645"/>
                  </a:cubicBezTo>
                  <a:cubicBezTo>
                    <a:pt x="907623" y="3075865"/>
                    <a:pt x="839487" y="3097098"/>
                    <a:pt x="768689" y="3108570"/>
                  </a:cubicBezTo>
                  <a:cubicBezTo>
                    <a:pt x="673108" y="3123592"/>
                    <a:pt x="576703" y="3128916"/>
                    <a:pt x="479347" y="3128029"/>
                  </a:cubicBezTo>
                  <a:cubicBezTo>
                    <a:pt x="356385" y="3127141"/>
                    <a:pt x="233359" y="3119155"/>
                    <a:pt x="110397" y="3105908"/>
                  </a:cubicBezTo>
                  <a:cubicBezTo>
                    <a:pt x="80290" y="3102359"/>
                    <a:pt x="49359" y="3099696"/>
                    <a:pt x="20140" y="3095260"/>
                  </a:cubicBezTo>
                  <a:cubicBezTo>
                    <a:pt x="-9967" y="3090823"/>
                    <a:pt x="-206" y="3066928"/>
                    <a:pt x="10379" y="3048357"/>
                  </a:cubicBezTo>
                  <a:cubicBezTo>
                    <a:pt x="14816" y="3045695"/>
                    <a:pt x="19252" y="3045695"/>
                    <a:pt x="22739" y="3047469"/>
                  </a:cubicBezTo>
                  <a:cubicBezTo>
                    <a:pt x="81114" y="3076689"/>
                    <a:pt x="143989" y="3082837"/>
                    <a:pt x="206802" y="3084611"/>
                  </a:cubicBezTo>
                  <a:cubicBezTo>
                    <a:pt x="252817" y="3085499"/>
                    <a:pt x="299721" y="3083724"/>
                    <a:pt x="322729" y="3031497"/>
                  </a:cubicBezTo>
                  <a:cubicBezTo>
                    <a:pt x="335088" y="2969572"/>
                    <a:pt x="334201" y="2968685"/>
                    <a:pt x="399738" y="2961586"/>
                  </a:cubicBezTo>
                  <a:cubicBezTo>
                    <a:pt x="543997" y="2946564"/>
                    <a:pt x="688193" y="2936803"/>
                    <a:pt x="832451" y="2922669"/>
                  </a:cubicBezTo>
                  <a:lnTo>
                    <a:pt x="1281074" y="2880202"/>
                  </a:lnTo>
                  <a:cubicBezTo>
                    <a:pt x="1323540" y="2875766"/>
                    <a:pt x="1366007" y="2879315"/>
                    <a:pt x="1408473" y="2873104"/>
                  </a:cubicBezTo>
                  <a:cubicBezTo>
                    <a:pt x="1421720" y="2871329"/>
                    <a:pt x="1496955" y="2873991"/>
                    <a:pt x="1502279" y="2889900"/>
                  </a:cubicBezTo>
                  <a:cubicBezTo>
                    <a:pt x="1504054" y="2902260"/>
                    <a:pt x="1498730" y="2913795"/>
                    <a:pt x="1492518" y="2923556"/>
                  </a:cubicBezTo>
                  <a:cubicBezTo>
                    <a:pt x="1445615" y="3003228"/>
                    <a:pt x="1186380" y="3562516"/>
                    <a:pt x="1308455" y="3578426"/>
                  </a:cubicBezTo>
                  <a:cubicBezTo>
                    <a:pt x="1432305" y="3594335"/>
                    <a:pt x="1778310" y="3657210"/>
                    <a:pt x="1903047" y="3658098"/>
                  </a:cubicBezTo>
                  <a:cubicBezTo>
                    <a:pt x="1954387" y="3658098"/>
                    <a:pt x="1956162" y="3658098"/>
                    <a:pt x="1960536" y="3605870"/>
                  </a:cubicBezTo>
                  <a:cubicBezTo>
                    <a:pt x="1967634" y="3524423"/>
                    <a:pt x="1976444" y="3443040"/>
                    <a:pt x="1984431" y="3362481"/>
                  </a:cubicBezTo>
                  <a:cubicBezTo>
                    <a:pt x="1995903" y="3250104"/>
                    <a:pt x="2004777" y="3136839"/>
                    <a:pt x="2018023" y="3024398"/>
                  </a:cubicBezTo>
                  <a:cubicBezTo>
                    <a:pt x="2024235" y="2973946"/>
                    <a:pt x="2026010" y="2922605"/>
                    <a:pt x="2033045" y="2871266"/>
                  </a:cubicBezTo>
                  <a:cubicBezTo>
                    <a:pt x="2035707" y="2850033"/>
                    <a:pt x="2027721" y="2839384"/>
                    <a:pt x="2004713" y="2838497"/>
                  </a:cubicBezTo>
                  <a:cubicBezTo>
                    <a:pt x="1917118" y="2836722"/>
                    <a:pt x="1830411" y="2844708"/>
                    <a:pt x="1743704" y="2849145"/>
                  </a:cubicBezTo>
                  <a:cubicBezTo>
                    <a:pt x="1721583" y="2850033"/>
                    <a:pt x="1700350" y="2855356"/>
                    <a:pt x="1679117" y="2846483"/>
                  </a:cubicBezTo>
                  <a:cubicBezTo>
                    <a:pt x="1659658" y="2816376"/>
                    <a:pt x="1667644" y="2783671"/>
                    <a:pt x="1670243" y="2751790"/>
                  </a:cubicBezTo>
                  <a:cubicBezTo>
                    <a:pt x="1672905" y="2722570"/>
                    <a:pt x="1662257" y="2707548"/>
                    <a:pt x="1638362" y="2695125"/>
                  </a:cubicBezTo>
                  <a:lnTo>
                    <a:pt x="1461397" y="2606643"/>
                  </a:lnTo>
                  <a:cubicBezTo>
                    <a:pt x="1437502" y="2595107"/>
                    <a:pt x="1423368" y="2579198"/>
                    <a:pt x="1426030" y="2551754"/>
                  </a:cubicBezTo>
                  <a:cubicBezTo>
                    <a:pt x="1441052" y="2440264"/>
                    <a:pt x="1460510" y="2330485"/>
                    <a:pt x="1480032" y="2219882"/>
                  </a:cubicBezTo>
                  <a:cubicBezTo>
                    <a:pt x="1493279" y="2145535"/>
                    <a:pt x="1495941" y="2146422"/>
                    <a:pt x="1421656" y="2155295"/>
                  </a:cubicBezTo>
                  <a:cubicBezTo>
                    <a:pt x="1395986" y="2158845"/>
                    <a:pt x="1369429" y="2161507"/>
                    <a:pt x="1343823" y="2164169"/>
                  </a:cubicBezTo>
                  <a:cubicBezTo>
                    <a:pt x="1330576" y="2165056"/>
                    <a:pt x="1318153" y="2168606"/>
                    <a:pt x="1307568" y="2177416"/>
                  </a:cubicBezTo>
                  <a:cubicBezTo>
                    <a:pt x="1297807" y="2188064"/>
                    <a:pt x="1286335" y="2195987"/>
                    <a:pt x="1271313" y="2195987"/>
                  </a:cubicBezTo>
                  <a:cubicBezTo>
                    <a:pt x="1203177" y="2196874"/>
                    <a:pt x="1135927" y="2200424"/>
                    <a:pt x="1067791" y="2194212"/>
                  </a:cubicBezTo>
                  <a:cubicBezTo>
                    <a:pt x="1056319" y="2188888"/>
                    <a:pt x="1039142" y="2188445"/>
                    <a:pt x="1041804" y="2173423"/>
                  </a:cubicBezTo>
                  <a:cubicBezTo>
                    <a:pt x="915039" y="2072011"/>
                    <a:pt x="921377" y="2046658"/>
                    <a:pt x="781935" y="2065673"/>
                  </a:cubicBezTo>
                  <a:cubicBezTo>
                    <a:pt x="799619" y="1947971"/>
                    <a:pt x="776992" y="1732343"/>
                    <a:pt x="818571" y="1622628"/>
                  </a:cubicBezTo>
                  <a:cubicBezTo>
                    <a:pt x="861037" y="1511138"/>
                    <a:pt x="834670" y="1355217"/>
                    <a:pt x="874474" y="1242839"/>
                  </a:cubicBezTo>
                  <a:cubicBezTo>
                    <a:pt x="893933" y="1187950"/>
                    <a:pt x="905468" y="1129574"/>
                    <a:pt x="919603" y="1072910"/>
                  </a:cubicBezTo>
                  <a:cubicBezTo>
                    <a:pt x="947047" y="964082"/>
                    <a:pt x="976203" y="854304"/>
                    <a:pt x="1001873" y="744588"/>
                  </a:cubicBezTo>
                  <a:cubicBezTo>
                    <a:pt x="1022219" y="659656"/>
                    <a:pt x="1052326" y="579096"/>
                    <a:pt x="1091243" y="501199"/>
                  </a:cubicBezTo>
                  <a:cubicBezTo>
                    <a:pt x="1156717" y="367588"/>
                    <a:pt x="1266432" y="295015"/>
                    <a:pt x="1404480" y="256922"/>
                  </a:cubicBezTo>
                  <a:cubicBezTo>
                    <a:pt x="1469954" y="239239"/>
                    <a:pt x="1537203" y="225041"/>
                    <a:pt x="1606227" y="228590"/>
                  </a:cubicBezTo>
                  <a:cubicBezTo>
                    <a:pt x="1609776" y="240126"/>
                    <a:pt x="1602677" y="248049"/>
                    <a:pt x="1595578" y="254260"/>
                  </a:cubicBezTo>
                  <a:cubicBezTo>
                    <a:pt x="1515970" y="324171"/>
                    <a:pt x="1497335" y="412654"/>
                    <a:pt x="1515970" y="512671"/>
                  </a:cubicBezTo>
                  <a:cubicBezTo>
                    <a:pt x="1522181" y="544553"/>
                    <a:pt x="1527442" y="577258"/>
                    <a:pt x="1532766" y="609140"/>
                  </a:cubicBezTo>
                  <a:cubicBezTo>
                    <a:pt x="1536316" y="628598"/>
                    <a:pt x="1559957" y="637408"/>
                    <a:pt x="1574155" y="626823"/>
                  </a:cubicBezTo>
                  <a:cubicBezTo>
                    <a:pt x="1592726" y="611802"/>
                    <a:pt x="1596466" y="589681"/>
                    <a:pt x="1615924" y="575547"/>
                  </a:cubicBezTo>
                  <a:cubicBezTo>
                    <a:pt x="1623910" y="570223"/>
                    <a:pt x="1632720" y="562300"/>
                    <a:pt x="1642481" y="570223"/>
                  </a:cubicBezTo>
                  <a:cubicBezTo>
                    <a:pt x="1650468" y="576434"/>
                    <a:pt x="1646918" y="587019"/>
                    <a:pt x="1644256" y="594118"/>
                  </a:cubicBezTo>
                  <a:cubicBezTo>
                    <a:pt x="1624798" y="640134"/>
                    <a:pt x="1638045" y="681713"/>
                    <a:pt x="1662827" y="721580"/>
                  </a:cubicBezTo>
                  <a:cubicBezTo>
                    <a:pt x="1671701" y="735715"/>
                    <a:pt x="1676962" y="750800"/>
                    <a:pt x="1685835" y="764934"/>
                  </a:cubicBezTo>
                  <a:cubicBezTo>
                    <a:pt x="1724752" y="825084"/>
                    <a:pt x="1728302" y="884410"/>
                    <a:pt x="1697307" y="950772"/>
                  </a:cubicBezTo>
                  <a:cubicBezTo>
                    <a:pt x="1661940" y="1026007"/>
                    <a:pt x="1663715" y="1108278"/>
                    <a:pt x="1673412" y="1188837"/>
                  </a:cubicBezTo>
                  <a:cubicBezTo>
                    <a:pt x="1680511" y="1243727"/>
                    <a:pt x="1672525" y="1297665"/>
                    <a:pt x="1668088" y="1351667"/>
                  </a:cubicBezTo>
                  <a:cubicBezTo>
                    <a:pt x="1660989" y="1443699"/>
                    <a:pt x="1660292" y="1536618"/>
                    <a:pt x="1650531" y="1628649"/>
                  </a:cubicBezTo>
                  <a:cubicBezTo>
                    <a:pt x="1639059" y="1741027"/>
                    <a:pt x="1654524" y="1854291"/>
                    <a:pt x="1640326" y="1966732"/>
                  </a:cubicBezTo>
                  <a:cubicBezTo>
                    <a:pt x="1635890" y="2004762"/>
                    <a:pt x="1637664" y="2042855"/>
                    <a:pt x="1631453" y="2080884"/>
                  </a:cubicBezTo>
                  <a:cubicBezTo>
                    <a:pt x="1629678" y="2090645"/>
                    <a:pt x="1631453" y="2101230"/>
                    <a:pt x="1624354" y="2110991"/>
                  </a:cubicBezTo>
                  <a:cubicBezTo>
                    <a:pt x="1683617" y="1954373"/>
                    <a:pt x="1718477" y="1799466"/>
                    <a:pt x="1782177" y="1645509"/>
                  </a:cubicBezTo>
                  <a:cubicBezTo>
                    <a:pt x="1805185" y="1588845"/>
                    <a:pt x="1840552" y="1538456"/>
                    <a:pt x="1870659" y="1485341"/>
                  </a:cubicBezTo>
                  <a:cubicBezTo>
                    <a:pt x="1950267" y="1349069"/>
                    <a:pt x="2029052" y="1211021"/>
                    <a:pt x="2114872" y="1079122"/>
                  </a:cubicBezTo>
                  <a:cubicBezTo>
                    <a:pt x="2144091" y="1033993"/>
                    <a:pt x="2176797" y="992414"/>
                    <a:pt x="2213115" y="952547"/>
                  </a:cubicBezTo>
                  <a:cubicBezTo>
                    <a:pt x="2303372" y="853416"/>
                    <a:pt x="2402503" y="763159"/>
                    <a:pt x="2498020" y="668466"/>
                  </a:cubicBezTo>
                  <a:cubicBezTo>
                    <a:pt x="2535162" y="631324"/>
                    <a:pt x="2575854" y="598555"/>
                    <a:pt x="2613059" y="561413"/>
                  </a:cubicBezTo>
                  <a:cubicBezTo>
                    <a:pt x="2636067" y="538405"/>
                    <a:pt x="2651976" y="541067"/>
                    <a:pt x="2672322" y="567624"/>
                  </a:cubicBezTo>
                  <a:cubicBezTo>
                    <a:pt x="2713901" y="623401"/>
                    <a:pt x="2736909" y="686213"/>
                    <a:pt x="2744008" y="754349"/>
                  </a:cubicBezTo>
                  <a:cubicBezTo>
                    <a:pt x="2745783" y="774695"/>
                    <a:pt x="2751994" y="795041"/>
                    <a:pt x="2749332" y="815387"/>
                  </a:cubicBezTo>
                  <a:lnTo>
                    <a:pt x="3034237" y="92381"/>
                  </a:lnTo>
                  <a:cubicBezTo>
                    <a:pt x="3045709" y="62274"/>
                    <a:pt x="3050146" y="28681"/>
                    <a:pt x="3071379" y="2124"/>
                  </a:cubicBezTo>
                  <a:cubicBezTo>
                    <a:pt x="3074041" y="-538"/>
                    <a:pt x="3077591" y="-538"/>
                    <a:pt x="3081140" y="1237"/>
                  </a:cubicBezTo>
                  <a:cubicBezTo>
                    <a:pt x="3134255" y="90606"/>
                    <a:pt x="3181158" y="183525"/>
                    <a:pt x="3225399" y="278219"/>
                  </a:cubicBezTo>
                  <a:cubicBezTo>
                    <a:pt x="3250182" y="330446"/>
                    <a:pt x="3283774" y="350792"/>
                    <a:pt x="3338664" y="361440"/>
                  </a:cubicBezTo>
                  <a:cubicBezTo>
                    <a:pt x="3493508" y="391547"/>
                    <a:pt x="3647464" y="426915"/>
                    <a:pt x="3789061" y="500375"/>
                  </a:cubicBezTo>
                  <a:cubicBezTo>
                    <a:pt x="3920897" y="568511"/>
                    <a:pt x="3981934" y="679114"/>
                    <a:pt x="3989033" y="824260"/>
                  </a:cubicBezTo>
                  <a:cubicBezTo>
                    <a:pt x="3995244" y="963195"/>
                    <a:pt x="3969574" y="1097693"/>
                    <a:pt x="3939468" y="1231367"/>
                  </a:cubicBezTo>
                  <a:cubicBezTo>
                    <a:pt x="3915572" y="1336709"/>
                    <a:pt x="3894339" y="1441987"/>
                    <a:pt x="3866894" y="1546442"/>
                  </a:cubicBezTo>
                  <a:cubicBezTo>
                    <a:pt x="3820879" y="1724357"/>
                    <a:pt x="3766053" y="1898659"/>
                    <a:pt x="3693480" y="2068588"/>
                  </a:cubicBezTo>
                  <a:cubicBezTo>
                    <a:pt x="3604997" y="2274772"/>
                    <a:pt x="3557207" y="2459722"/>
                    <a:pt x="3428857" y="2642074"/>
                  </a:cubicBezTo>
                  <a:cubicBezTo>
                    <a:pt x="3323579" y="2791657"/>
                    <a:pt x="3580595" y="2936803"/>
                    <a:pt x="3466443" y="3079224"/>
                  </a:cubicBezTo>
                  <a:cubicBezTo>
                    <a:pt x="3454971" y="3093358"/>
                    <a:pt x="3449647" y="3108443"/>
                    <a:pt x="3450534" y="3127014"/>
                  </a:cubicBezTo>
                  <a:cubicBezTo>
                    <a:pt x="3462894" y="3307528"/>
                    <a:pt x="3475317" y="3488105"/>
                    <a:pt x="3486789" y="3668619"/>
                  </a:cubicBezTo>
                  <a:cubicBezTo>
                    <a:pt x="3497437" y="3830561"/>
                    <a:pt x="3506248" y="3992504"/>
                    <a:pt x="3516008" y="4154447"/>
                  </a:cubicBezTo>
                  <a:cubicBezTo>
                    <a:pt x="3521333" y="4234119"/>
                    <a:pt x="3526657" y="4312840"/>
                    <a:pt x="3532805" y="4392512"/>
                  </a:cubicBezTo>
                  <a:cubicBezTo>
                    <a:pt x="3536354" y="4435866"/>
                    <a:pt x="3534579" y="4439415"/>
                    <a:pt x="3489451" y="4433204"/>
                  </a:cubicBezTo>
                  <a:cubicBezTo>
                    <a:pt x="3475317" y="4431429"/>
                    <a:pt x="3462006" y="4426992"/>
                    <a:pt x="3447872" y="4425217"/>
                  </a:cubicBezTo>
                  <a:cubicBezTo>
                    <a:pt x="3409842" y="4419006"/>
                    <a:pt x="3408068" y="4419893"/>
                    <a:pt x="3408955" y="4457099"/>
                  </a:cubicBezTo>
                  <a:cubicBezTo>
                    <a:pt x="3416941" y="4613971"/>
                    <a:pt x="3416054" y="4771540"/>
                    <a:pt x="3412504" y="4929933"/>
                  </a:cubicBezTo>
                  <a:lnTo>
                    <a:pt x="3412504" y="4929933"/>
                  </a:lnTo>
                  <a:close/>
                </a:path>
              </a:pathLst>
            </a:custGeom>
            <a:solidFill>
              <a:srgbClr val="000000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DC2643F-AD6A-4BF9-9FC8-7617B9255C23}"/>
                </a:ext>
              </a:extLst>
            </p:cNvPr>
            <p:cNvSpPr/>
            <p:nvPr/>
          </p:nvSpPr>
          <p:spPr>
            <a:xfrm>
              <a:off x="3433935" y="2034815"/>
              <a:ext cx="3031922" cy="2892296"/>
            </a:xfrm>
            <a:custGeom>
              <a:avLst/>
              <a:gdLst>
                <a:gd name="connsiteX0" fmla="*/ 1009 w 3031922"/>
                <a:gd name="connsiteY0" fmla="*/ 32346 h 2892296"/>
                <a:gd name="connsiteX1" fmla="*/ 24904 w 3031922"/>
                <a:gd name="connsiteY1" fmla="*/ 464 h 2892296"/>
                <a:gd name="connsiteX2" fmla="*/ 1156284 w 3031922"/>
                <a:gd name="connsiteY2" fmla="*/ 394261 h 2892296"/>
                <a:gd name="connsiteX3" fmla="*/ 1173967 w 3031922"/>
                <a:gd name="connsiteY3" fmla="*/ 417268 h 2892296"/>
                <a:gd name="connsiteX4" fmla="*/ 1456400 w 3031922"/>
                <a:gd name="connsiteY4" fmla="*/ 1987953 h 2892296"/>
                <a:gd name="connsiteX5" fmla="*/ 2222189 w 3031922"/>
                <a:gd name="connsiteY5" fmla="*/ 1951699 h 2892296"/>
                <a:gd name="connsiteX6" fmla="*/ 2294762 w 3031922"/>
                <a:gd name="connsiteY6" fmla="*/ 1979143 h 2892296"/>
                <a:gd name="connsiteX7" fmla="*/ 3010099 w 3031922"/>
                <a:gd name="connsiteY7" fmla="*/ 2587046 h 2892296"/>
                <a:gd name="connsiteX8" fmla="*/ 3031332 w 3031922"/>
                <a:gd name="connsiteY8" fmla="*/ 2627738 h 2892296"/>
                <a:gd name="connsiteX9" fmla="*/ 3027782 w 3031922"/>
                <a:gd name="connsiteY9" fmla="*/ 2732129 h 2892296"/>
                <a:gd name="connsiteX10" fmla="*/ 1510402 w 3031922"/>
                <a:gd name="connsiteY10" fmla="*/ 2892297 h 2892296"/>
                <a:gd name="connsiteX11" fmla="*/ 1424519 w 3031922"/>
                <a:gd name="connsiteY11" fmla="*/ 2866627 h 2892296"/>
                <a:gd name="connsiteX12" fmla="*/ 444497 w 3031922"/>
                <a:gd name="connsiteY12" fmla="*/ 2244526 h 2892296"/>
                <a:gd name="connsiteX13" fmla="*/ 417052 w 3031922"/>
                <a:gd name="connsiteY13" fmla="*/ 2204722 h 2892296"/>
                <a:gd name="connsiteX14" fmla="*/ 1009 w 3031922"/>
                <a:gd name="connsiteY14" fmla="*/ 32346 h 2892296"/>
                <a:gd name="connsiteX15" fmla="*/ 1009 w 3031922"/>
                <a:gd name="connsiteY15" fmla="*/ 32346 h 28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922" h="2892296">
                  <a:moveTo>
                    <a:pt x="1009" y="32346"/>
                  </a:moveTo>
                  <a:cubicBezTo>
                    <a:pt x="-2541" y="13775"/>
                    <a:pt x="2783" y="5789"/>
                    <a:pt x="24904" y="464"/>
                  </a:cubicBezTo>
                  <a:cubicBezTo>
                    <a:pt x="89554" y="-15445"/>
                    <a:pt x="1101394" y="382725"/>
                    <a:pt x="1156284" y="394261"/>
                  </a:cubicBezTo>
                  <a:cubicBezTo>
                    <a:pt x="1170418" y="396923"/>
                    <a:pt x="1172193" y="405733"/>
                    <a:pt x="1173967" y="417268"/>
                  </a:cubicBezTo>
                  <a:cubicBezTo>
                    <a:pt x="1179292" y="444713"/>
                    <a:pt x="1439541" y="1979967"/>
                    <a:pt x="1456400" y="1987953"/>
                  </a:cubicBezTo>
                  <a:cubicBezTo>
                    <a:pt x="1472309" y="1995940"/>
                    <a:pt x="2146067" y="1956072"/>
                    <a:pt x="2222189" y="1951699"/>
                  </a:cubicBezTo>
                  <a:cubicBezTo>
                    <a:pt x="2251409" y="1949924"/>
                    <a:pt x="2273529" y="1957910"/>
                    <a:pt x="2294762" y="1979143"/>
                  </a:cubicBezTo>
                  <a:cubicBezTo>
                    <a:pt x="2324869" y="2010137"/>
                    <a:pt x="2944561" y="2555228"/>
                    <a:pt x="3010099" y="2587046"/>
                  </a:cubicBezTo>
                  <a:cubicBezTo>
                    <a:pt x="3027782" y="2595919"/>
                    <a:pt x="3033994" y="2607392"/>
                    <a:pt x="3031332" y="2627738"/>
                  </a:cubicBezTo>
                  <a:cubicBezTo>
                    <a:pt x="3026895" y="2662281"/>
                    <a:pt x="3028670" y="2696761"/>
                    <a:pt x="3027782" y="2732129"/>
                  </a:cubicBezTo>
                  <a:cubicBezTo>
                    <a:pt x="3033107" y="2760461"/>
                    <a:pt x="1543171" y="2892297"/>
                    <a:pt x="1510402" y="2892297"/>
                  </a:cubicBezTo>
                  <a:cubicBezTo>
                    <a:pt x="1478521" y="2892297"/>
                    <a:pt x="1450189" y="2886085"/>
                    <a:pt x="1424519" y="2866627"/>
                  </a:cubicBezTo>
                  <a:cubicBezTo>
                    <a:pt x="1398849" y="2848056"/>
                    <a:pt x="501161" y="2284394"/>
                    <a:pt x="444497" y="2244526"/>
                  </a:cubicBezTo>
                  <a:cubicBezTo>
                    <a:pt x="428588" y="2233054"/>
                    <a:pt x="417940" y="2217969"/>
                    <a:pt x="417052" y="2204722"/>
                  </a:cubicBezTo>
                  <a:cubicBezTo>
                    <a:pt x="410904" y="2149896"/>
                    <a:pt x="6333" y="62453"/>
                    <a:pt x="1009" y="32346"/>
                  </a:cubicBezTo>
                  <a:lnTo>
                    <a:pt x="1009" y="32346"/>
                  </a:lnTo>
                  <a:close/>
                </a:path>
              </a:pathLst>
            </a:custGeom>
            <a:solidFill>
              <a:srgbClr val="6D5D5D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48F261F-D3DA-4538-8B7B-8B0940D88A2C}"/>
                </a:ext>
              </a:extLst>
            </p:cNvPr>
            <p:cNvSpPr/>
            <p:nvPr/>
          </p:nvSpPr>
          <p:spPr>
            <a:xfrm>
              <a:off x="6694267" y="400159"/>
              <a:ext cx="1430381" cy="2346337"/>
            </a:xfrm>
            <a:custGeom>
              <a:avLst/>
              <a:gdLst>
                <a:gd name="connsiteX0" fmla="*/ 1160727 w 1430381"/>
                <a:gd name="connsiteY0" fmla="*/ 1527242 h 2346337"/>
                <a:gd name="connsiteX1" fmla="*/ 1158952 w 1430381"/>
                <a:gd name="connsiteY1" fmla="*/ 1527242 h 2346337"/>
                <a:gd name="connsiteX2" fmla="*/ 59073 w 1430381"/>
                <a:gd name="connsiteY2" fmla="*/ 2331188 h 2346337"/>
                <a:gd name="connsiteX3" fmla="*/ 5959 w 1430381"/>
                <a:gd name="connsiteY3" fmla="*/ 2309067 h 2346337"/>
                <a:gd name="connsiteX4" fmla="*/ 30741 w 1430381"/>
                <a:gd name="connsiteY4" fmla="*/ 2160308 h 2346337"/>
                <a:gd name="connsiteX5" fmla="*/ 90955 w 1430381"/>
                <a:gd name="connsiteY5" fmla="*/ 1966421 h 2346337"/>
                <a:gd name="connsiteX6" fmla="*/ 175951 w 1430381"/>
                <a:gd name="connsiteY6" fmla="*/ 1755673 h 2346337"/>
                <a:gd name="connsiteX7" fmla="*/ 234516 w 1430381"/>
                <a:gd name="connsiteY7" fmla="*/ 1472036 h 2346337"/>
                <a:gd name="connsiteX8" fmla="*/ 293842 w 1430381"/>
                <a:gd name="connsiteY8" fmla="*/ 1298494 h 2346337"/>
                <a:gd name="connsiteX9" fmla="*/ 272609 w 1430381"/>
                <a:gd name="connsiteY9" fmla="*/ 1225921 h 2346337"/>
                <a:gd name="connsiteX10" fmla="*/ 234516 w 1430381"/>
                <a:gd name="connsiteY10" fmla="*/ 952362 h 2346337"/>
                <a:gd name="connsiteX11" fmla="*/ 189325 w 1430381"/>
                <a:gd name="connsiteY11" fmla="*/ 905459 h 2346337"/>
                <a:gd name="connsiteX12" fmla="*/ 91018 w 1430381"/>
                <a:gd name="connsiteY12" fmla="*/ 816026 h 2346337"/>
                <a:gd name="connsiteX13" fmla="*/ 78595 w 1430381"/>
                <a:gd name="connsiteY13" fmla="*/ 504374 h 2346337"/>
                <a:gd name="connsiteX14" fmla="*/ 122900 w 1430381"/>
                <a:gd name="connsiteY14" fmla="*/ 414053 h 2346337"/>
                <a:gd name="connsiteX15" fmla="*/ 145020 w 1430381"/>
                <a:gd name="connsiteY15" fmla="*/ 410504 h 2346337"/>
                <a:gd name="connsiteX16" fmla="*/ 167141 w 1430381"/>
                <a:gd name="connsiteY16" fmla="*/ 437948 h 2346337"/>
                <a:gd name="connsiteX17" fmla="*/ 239777 w 1430381"/>
                <a:gd name="connsiteY17" fmla="*/ 620364 h 2346337"/>
                <a:gd name="connsiteX18" fmla="*/ 274320 w 1430381"/>
                <a:gd name="connsiteY18" fmla="*/ 477816 h 2346337"/>
                <a:gd name="connsiteX19" fmla="*/ 467384 w 1430381"/>
                <a:gd name="connsiteY19" fmla="*/ 140494 h 2346337"/>
                <a:gd name="connsiteX20" fmla="*/ 578050 w 1430381"/>
                <a:gd name="connsiteY20" fmla="*/ 16517 h 2346337"/>
                <a:gd name="connsiteX21" fmla="*/ 630277 w 1430381"/>
                <a:gd name="connsiteY21" fmla="*/ 20067 h 2346337"/>
                <a:gd name="connsiteX22" fmla="*/ 779036 w 1430381"/>
                <a:gd name="connsiteY22" fmla="*/ 206855 h 2346337"/>
                <a:gd name="connsiteX23" fmla="*/ 1082766 w 1430381"/>
                <a:gd name="connsiteY23" fmla="*/ 487514 h 2346337"/>
                <a:gd name="connsiteX24" fmla="*/ 1338705 w 1430381"/>
                <a:gd name="connsiteY24" fmla="*/ 595518 h 2346337"/>
                <a:gd name="connsiteX25" fmla="*/ 1395369 w 1430381"/>
                <a:gd name="connsiteY25" fmla="*/ 648632 h 2346337"/>
                <a:gd name="connsiteX26" fmla="*/ 1429025 w 1430381"/>
                <a:gd name="connsiteY26" fmla="*/ 789405 h 2346337"/>
                <a:gd name="connsiteX27" fmla="*/ 1416602 w 1430381"/>
                <a:gd name="connsiteY27" fmla="*/ 832822 h 2346337"/>
                <a:gd name="connsiteX28" fmla="*/ 1331606 w 1430381"/>
                <a:gd name="connsiteY28" fmla="*/ 1137376 h 2346337"/>
                <a:gd name="connsiteX29" fmla="*/ 1177523 w 1430381"/>
                <a:gd name="connsiteY29" fmla="*/ 1406562 h 2346337"/>
                <a:gd name="connsiteX30" fmla="*/ 1103999 w 1430381"/>
                <a:gd name="connsiteY30" fmla="*/ 1484459 h 2346337"/>
                <a:gd name="connsiteX31" fmla="*/ 1160727 w 1430381"/>
                <a:gd name="connsiteY31" fmla="*/ 1527242 h 2346337"/>
                <a:gd name="connsiteX32" fmla="*/ 1160727 w 1430381"/>
                <a:gd name="connsiteY32" fmla="*/ 1527242 h 23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381" h="2346337">
                  <a:moveTo>
                    <a:pt x="1160727" y="1527242"/>
                  </a:moveTo>
                  <a:lnTo>
                    <a:pt x="1158952" y="1527242"/>
                  </a:lnTo>
                  <a:cubicBezTo>
                    <a:pt x="1158952" y="1527242"/>
                    <a:pt x="138808" y="2275411"/>
                    <a:pt x="59073" y="2331188"/>
                  </a:cubicBezTo>
                  <a:cubicBezTo>
                    <a:pt x="23642" y="2355970"/>
                    <a:pt x="12170" y="2351534"/>
                    <a:pt x="5959" y="2309067"/>
                  </a:cubicBezTo>
                  <a:cubicBezTo>
                    <a:pt x="-2028" y="2257727"/>
                    <a:pt x="-8239" y="2205500"/>
                    <a:pt x="30741" y="2160308"/>
                  </a:cubicBezTo>
                  <a:cubicBezTo>
                    <a:pt x="77708" y="2105419"/>
                    <a:pt x="87405" y="2035444"/>
                    <a:pt x="90955" y="1966421"/>
                  </a:cubicBezTo>
                  <a:cubicBezTo>
                    <a:pt x="94504" y="1884974"/>
                    <a:pt x="122836" y="1815887"/>
                    <a:pt x="175951" y="1755673"/>
                  </a:cubicBezTo>
                  <a:cubicBezTo>
                    <a:pt x="233502" y="1690136"/>
                    <a:pt x="224755" y="1485346"/>
                    <a:pt x="234516" y="1472036"/>
                  </a:cubicBezTo>
                  <a:cubicBezTo>
                    <a:pt x="261961" y="1417147"/>
                    <a:pt x="280595" y="1357820"/>
                    <a:pt x="293842" y="1298494"/>
                  </a:cubicBezTo>
                  <a:cubicBezTo>
                    <a:pt x="298279" y="1277261"/>
                    <a:pt x="281419" y="1249817"/>
                    <a:pt x="272609" y="1225921"/>
                  </a:cubicBezTo>
                  <a:cubicBezTo>
                    <a:pt x="241615" y="1137376"/>
                    <a:pt x="235404" y="1045281"/>
                    <a:pt x="234516" y="952362"/>
                  </a:cubicBezTo>
                  <a:cubicBezTo>
                    <a:pt x="234516" y="905459"/>
                    <a:pt x="234516" y="905459"/>
                    <a:pt x="189325" y="905459"/>
                  </a:cubicBezTo>
                  <a:cubicBezTo>
                    <a:pt x="138872" y="905459"/>
                    <a:pt x="101666" y="870915"/>
                    <a:pt x="91018" y="816026"/>
                  </a:cubicBezTo>
                  <a:cubicBezTo>
                    <a:pt x="69785" y="712459"/>
                    <a:pt x="68898" y="607941"/>
                    <a:pt x="78595" y="504374"/>
                  </a:cubicBezTo>
                  <a:cubicBezTo>
                    <a:pt x="82144" y="471605"/>
                    <a:pt x="82144" y="430913"/>
                    <a:pt x="122900" y="414053"/>
                  </a:cubicBezTo>
                  <a:cubicBezTo>
                    <a:pt x="129998" y="411391"/>
                    <a:pt x="137984" y="412278"/>
                    <a:pt x="145020" y="410504"/>
                  </a:cubicBezTo>
                  <a:cubicBezTo>
                    <a:pt x="157443" y="415828"/>
                    <a:pt x="162704" y="427300"/>
                    <a:pt x="167141" y="437948"/>
                  </a:cubicBezTo>
                  <a:cubicBezTo>
                    <a:pt x="191036" y="500824"/>
                    <a:pt x="218480" y="561925"/>
                    <a:pt x="239777" y="620364"/>
                  </a:cubicBezTo>
                  <a:cubicBezTo>
                    <a:pt x="237115" y="572573"/>
                    <a:pt x="254862" y="523832"/>
                    <a:pt x="274320" y="477816"/>
                  </a:cubicBezTo>
                  <a:cubicBezTo>
                    <a:pt x="324773" y="357389"/>
                    <a:pt x="391198" y="245836"/>
                    <a:pt x="467384" y="140494"/>
                  </a:cubicBezTo>
                  <a:cubicBezTo>
                    <a:pt x="500153" y="95365"/>
                    <a:pt x="537358" y="54610"/>
                    <a:pt x="578050" y="16517"/>
                  </a:cubicBezTo>
                  <a:cubicBezTo>
                    <a:pt x="602833" y="-6490"/>
                    <a:pt x="609044" y="-5603"/>
                    <a:pt x="630277" y="20067"/>
                  </a:cubicBezTo>
                  <a:cubicBezTo>
                    <a:pt x="681617" y="81168"/>
                    <a:pt x="727697" y="146705"/>
                    <a:pt x="779036" y="206855"/>
                  </a:cubicBezTo>
                  <a:cubicBezTo>
                    <a:pt x="868469" y="312197"/>
                    <a:pt x="959677" y="416715"/>
                    <a:pt x="1082766" y="487514"/>
                  </a:cubicBezTo>
                  <a:cubicBezTo>
                    <a:pt x="1163325" y="533529"/>
                    <a:pt x="1250159" y="567186"/>
                    <a:pt x="1338705" y="595518"/>
                  </a:cubicBezTo>
                  <a:cubicBezTo>
                    <a:pt x="1367037" y="604391"/>
                    <a:pt x="1384784" y="621188"/>
                    <a:pt x="1395369" y="648632"/>
                  </a:cubicBezTo>
                  <a:cubicBezTo>
                    <a:pt x="1413940" y="693761"/>
                    <a:pt x="1436124" y="738065"/>
                    <a:pt x="1429025" y="789405"/>
                  </a:cubicBezTo>
                  <a:cubicBezTo>
                    <a:pt x="1427250" y="804427"/>
                    <a:pt x="1427250" y="820399"/>
                    <a:pt x="1416602" y="832822"/>
                  </a:cubicBezTo>
                  <a:cubicBezTo>
                    <a:pt x="1403292" y="938164"/>
                    <a:pt x="1372298" y="1039133"/>
                    <a:pt x="1331606" y="1137376"/>
                  </a:cubicBezTo>
                  <a:cubicBezTo>
                    <a:pt x="1291738" y="1233020"/>
                    <a:pt x="1243948" y="1325052"/>
                    <a:pt x="1177523" y="1406562"/>
                  </a:cubicBezTo>
                  <a:cubicBezTo>
                    <a:pt x="1154515" y="1434007"/>
                    <a:pt x="1129732" y="1458789"/>
                    <a:pt x="1103999" y="1484459"/>
                  </a:cubicBezTo>
                  <a:cubicBezTo>
                    <a:pt x="1096203" y="1491558"/>
                    <a:pt x="1161614" y="1512221"/>
                    <a:pt x="1160727" y="1527242"/>
                  </a:cubicBezTo>
                  <a:lnTo>
                    <a:pt x="1160727" y="1527242"/>
                  </a:lnTo>
                  <a:close/>
                </a:path>
              </a:pathLst>
            </a:custGeom>
            <a:solidFill>
              <a:srgbClr val="FDC3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41A1D5E-281A-4FE1-8520-273BBDE291B4}"/>
                </a:ext>
              </a:extLst>
            </p:cNvPr>
            <p:cNvSpPr/>
            <p:nvPr/>
          </p:nvSpPr>
          <p:spPr>
            <a:xfrm>
              <a:off x="6275523" y="1871815"/>
              <a:ext cx="1578964" cy="2177256"/>
            </a:xfrm>
            <a:custGeom>
              <a:avLst/>
              <a:gdLst>
                <a:gd name="connsiteX0" fmla="*/ 655416 w 1578964"/>
                <a:gd name="connsiteY0" fmla="*/ 0 h 2177256"/>
                <a:gd name="connsiteX1" fmla="*/ 688121 w 1578964"/>
                <a:gd name="connsiteY1" fmla="*/ 140963 h 2177256"/>
                <a:gd name="connsiteX2" fmla="*/ 577519 w 1578964"/>
                <a:gd name="connsiteY2" fmla="*/ 324075 h 2177256"/>
                <a:gd name="connsiteX3" fmla="*/ 522693 w 1578964"/>
                <a:gd name="connsiteY3" fmla="*/ 470933 h 2177256"/>
                <a:gd name="connsiteX4" fmla="*/ 498798 w 1578964"/>
                <a:gd name="connsiteY4" fmla="*/ 617790 h 2177256"/>
                <a:gd name="connsiteX5" fmla="*/ 452782 w 1578964"/>
                <a:gd name="connsiteY5" fmla="*/ 702723 h 2177256"/>
                <a:gd name="connsiteX6" fmla="*/ 441310 w 1578964"/>
                <a:gd name="connsiteY6" fmla="*/ 859278 h 2177256"/>
                <a:gd name="connsiteX7" fmla="*/ 465205 w 1578964"/>
                <a:gd name="connsiteY7" fmla="*/ 860166 h 2177256"/>
                <a:gd name="connsiteX8" fmla="*/ 614724 w 1578964"/>
                <a:gd name="connsiteY8" fmla="*/ 751338 h 2177256"/>
                <a:gd name="connsiteX9" fmla="*/ 972139 w 1578964"/>
                <a:gd name="connsiteY9" fmla="*/ 491279 h 2177256"/>
                <a:gd name="connsiteX10" fmla="*/ 1294123 w 1578964"/>
                <a:gd name="connsiteY10" fmla="*/ 255115 h 2177256"/>
                <a:gd name="connsiteX11" fmla="*/ 1562168 w 1578964"/>
                <a:gd name="connsiteY11" fmla="*/ 55206 h 2177256"/>
                <a:gd name="connsiteX12" fmla="*/ 1578964 w 1578964"/>
                <a:gd name="connsiteY12" fmla="*/ 55206 h 2177256"/>
                <a:gd name="connsiteX13" fmla="*/ 1498468 w 1578964"/>
                <a:gd name="connsiteY13" fmla="*/ 260439 h 2177256"/>
                <a:gd name="connsiteX14" fmla="*/ 1257868 w 1578964"/>
                <a:gd name="connsiteY14" fmla="*/ 873413 h 2177256"/>
                <a:gd name="connsiteX15" fmla="*/ 1244621 w 1578964"/>
                <a:gd name="connsiteY15" fmla="*/ 903519 h 2177256"/>
                <a:gd name="connsiteX16" fmla="*/ 1218063 w 1578964"/>
                <a:gd name="connsiteY16" fmla="*/ 728393 h 2177256"/>
                <a:gd name="connsiteX17" fmla="*/ 1159688 w 1578964"/>
                <a:gd name="connsiteY17" fmla="*/ 619565 h 2177256"/>
                <a:gd name="connsiteX18" fmla="*/ 1124321 w 1578964"/>
                <a:gd name="connsiteY18" fmla="*/ 616903 h 2177256"/>
                <a:gd name="connsiteX19" fmla="*/ 751884 w 1578964"/>
                <a:gd name="connsiteY19" fmla="*/ 979578 h 2177256"/>
                <a:gd name="connsiteX20" fmla="*/ 455571 w 1578964"/>
                <a:gd name="connsiteY20" fmla="*/ 1412101 h 2177256"/>
                <a:gd name="connsiteX21" fmla="*/ 311375 w 1578964"/>
                <a:gd name="connsiteY21" fmla="*/ 1661575 h 2177256"/>
                <a:gd name="connsiteX22" fmla="*/ 219217 w 1578964"/>
                <a:gd name="connsiteY22" fmla="*/ 1959664 h 2177256"/>
                <a:gd name="connsiteX23" fmla="*/ 113685 w 1578964"/>
                <a:gd name="connsiteY23" fmla="*/ 2177257 h 2177256"/>
                <a:gd name="connsiteX24" fmla="*/ 126044 w 1578964"/>
                <a:gd name="connsiteY24" fmla="*/ 2015377 h 2177256"/>
                <a:gd name="connsiteX25" fmla="*/ 160968 w 1578964"/>
                <a:gd name="connsiteY25" fmla="*/ 1399742 h 2177256"/>
                <a:gd name="connsiteX26" fmla="*/ 161855 w 1578964"/>
                <a:gd name="connsiteY26" fmla="*/ 1184811 h 2177256"/>
                <a:gd name="connsiteX27" fmla="*/ 191962 w 1578964"/>
                <a:gd name="connsiteY27" fmla="*/ 997262 h 2177256"/>
                <a:gd name="connsiteX28" fmla="*/ 181377 w 1578964"/>
                <a:gd name="connsiteY28" fmla="*/ 830946 h 2177256"/>
                <a:gd name="connsiteX29" fmla="*/ 154820 w 1578964"/>
                <a:gd name="connsiteY29" fmla="*/ 782268 h 2177256"/>
                <a:gd name="connsiteX30" fmla="*/ 140686 w 1578964"/>
                <a:gd name="connsiteY30" fmla="*/ 623939 h 2177256"/>
                <a:gd name="connsiteX31" fmla="*/ 32745 w 1578964"/>
                <a:gd name="connsiteY31" fmla="*/ 703547 h 2177256"/>
                <a:gd name="connsiteX32" fmla="*/ 40 w 1578964"/>
                <a:gd name="connsiteY32" fmla="*/ 477081 h 2177256"/>
                <a:gd name="connsiteX33" fmla="*/ 105318 w 1578964"/>
                <a:gd name="connsiteY33" fmla="*/ 285158 h 2177256"/>
                <a:gd name="connsiteX34" fmla="*/ 318537 w 1578964"/>
                <a:gd name="connsiteY34" fmla="*/ 189641 h 2177256"/>
                <a:gd name="connsiteX35" fmla="*/ 655416 w 1578964"/>
                <a:gd name="connsiteY35" fmla="*/ 0 h 2177256"/>
                <a:gd name="connsiteX36" fmla="*/ 655416 w 1578964"/>
                <a:gd name="connsiteY36" fmla="*/ 0 h 217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8964" h="2177256">
                  <a:moveTo>
                    <a:pt x="655416" y="0"/>
                  </a:moveTo>
                  <a:cubicBezTo>
                    <a:pt x="651866" y="46903"/>
                    <a:pt x="703143" y="98496"/>
                    <a:pt x="688121" y="140963"/>
                  </a:cubicBezTo>
                  <a:cubicBezTo>
                    <a:pt x="663339" y="208212"/>
                    <a:pt x="625309" y="269249"/>
                    <a:pt x="577519" y="324075"/>
                  </a:cubicBezTo>
                  <a:cubicBezTo>
                    <a:pt x="540377" y="366542"/>
                    <a:pt x="528841" y="416931"/>
                    <a:pt x="522693" y="470933"/>
                  </a:cubicBezTo>
                  <a:cubicBezTo>
                    <a:pt x="517369" y="520498"/>
                    <a:pt x="513819" y="570000"/>
                    <a:pt x="498798" y="617790"/>
                  </a:cubicBezTo>
                  <a:cubicBezTo>
                    <a:pt x="489036" y="649608"/>
                    <a:pt x="471353" y="677053"/>
                    <a:pt x="452782" y="702723"/>
                  </a:cubicBezTo>
                  <a:cubicBezTo>
                    <a:pt x="414752" y="753112"/>
                    <a:pt x="430661" y="806227"/>
                    <a:pt x="441310" y="859278"/>
                  </a:cubicBezTo>
                  <a:cubicBezTo>
                    <a:pt x="445746" y="879624"/>
                    <a:pt x="458993" y="864602"/>
                    <a:pt x="465205" y="860166"/>
                  </a:cubicBezTo>
                  <a:cubicBezTo>
                    <a:pt x="515657" y="824798"/>
                    <a:pt x="565159" y="787656"/>
                    <a:pt x="614724" y="751338"/>
                  </a:cubicBezTo>
                  <a:cubicBezTo>
                    <a:pt x="734137" y="664630"/>
                    <a:pt x="853550" y="577986"/>
                    <a:pt x="972139" y="491279"/>
                  </a:cubicBezTo>
                  <a:cubicBezTo>
                    <a:pt x="1079192" y="412557"/>
                    <a:pt x="1187069" y="334724"/>
                    <a:pt x="1294123" y="255115"/>
                  </a:cubicBezTo>
                  <a:cubicBezTo>
                    <a:pt x="1383492" y="187866"/>
                    <a:pt x="1477235" y="127716"/>
                    <a:pt x="1562168" y="55206"/>
                  </a:cubicBezTo>
                  <a:cubicBezTo>
                    <a:pt x="1567492" y="50769"/>
                    <a:pt x="1572753" y="41959"/>
                    <a:pt x="1578964" y="55206"/>
                  </a:cubicBezTo>
                  <a:cubicBezTo>
                    <a:pt x="1552407" y="123343"/>
                    <a:pt x="1525025" y="192303"/>
                    <a:pt x="1498468" y="260439"/>
                  </a:cubicBezTo>
                  <a:cubicBezTo>
                    <a:pt x="1417972" y="464785"/>
                    <a:pt x="1338364" y="669130"/>
                    <a:pt x="1257868" y="873413"/>
                  </a:cubicBezTo>
                  <a:cubicBezTo>
                    <a:pt x="1255206" y="881399"/>
                    <a:pt x="1251656" y="888434"/>
                    <a:pt x="1244621" y="903519"/>
                  </a:cubicBezTo>
                  <a:cubicBezTo>
                    <a:pt x="1239297" y="838932"/>
                    <a:pt x="1236635" y="782332"/>
                    <a:pt x="1218063" y="728393"/>
                  </a:cubicBezTo>
                  <a:cubicBezTo>
                    <a:pt x="1203929" y="688589"/>
                    <a:pt x="1184471" y="653221"/>
                    <a:pt x="1159688" y="619565"/>
                  </a:cubicBezTo>
                  <a:cubicBezTo>
                    <a:pt x="1147329" y="602769"/>
                    <a:pt x="1139342" y="602769"/>
                    <a:pt x="1124321" y="616903"/>
                  </a:cubicBezTo>
                  <a:cubicBezTo>
                    <a:pt x="998696" y="736316"/>
                    <a:pt x="874846" y="857503"/>
                    <a:pt x="751884" y="979578"/>
                  </a:cubicBezTo>
                  <a:cubicBezTo>
                    <a:pt x="625373" y="1106090"/>
                    <a:pt x="547539" y="1263533"/>
                    <a:pt x="455571" y="1412101"/>
                  </a:cubicBezTo>
                  <a:cubicBezTo>
                    <a:pt x="405118" y="1493485"/>
                    <a:pt x="357391" y="1577530"/>
                    <a:pt x="311375" y="1661575"/>
                  </a:cubicBezTo>
                  <a:cubicBezTo>
                    <a:pt x="260035" y="1756206"/>
                    <a:pt x="260796" y="1859709"/>
                    <a:pt x="219217" y="1959664"/>
                  </a:cubicBezTo>
                  <a:cubicBezTo>
                    <a:pt x="189110" y="2032174"/>
                    <a:pt x="148165" y="2105634"/>
                    <a:pt x="113685" y="2177257"/>
                  </a:cubicBezTo>
                  <a:cubicBezTo>
                    <a:pt x="118121" y="2123318"/>
                    <a:pt x="120784" y="2069316"/>
                    <a:pt x="126044" y="2015377"/>
                  </a:cubicBezTo>
                  <a:cubicBezTo>
                    <a:pt x="143728" y="1810144"/>
                    <a:pt x="143284" y="1604912"/>
                    <a:pt x="160968" y="1399742"/>
                  </a:cubicBezTo>
                  <a:cubicBezTo>
                    <a:pt x="167180" y="1328119"/>
                    <a:pt x="169842" y="1256434"/>
                    <a:pt x="161855" y="1184811"/>
                  </a:cubicBezTo>
                  <a:cubicBezTo>
                    <a:pt x="153869" y="1119337"/>
                    <a:pt x="164518" y="1056525"/>
                    <a:pt x="191962" y="997262"/>
                  </a:cubicBezTo>
                  <a:cubicBezTo>
                    <a:pt x="219407" y="938887"/>
                    <a:pt x="218519" y="884948"/>
                    <a:pt x="181377" y="830946"/>
                  </a:cubicBezTo>
                  <a:cubicBezTo>
                    <a:pt x="170792" y="815924"/>
                    <a:pt x="164581" y="798241"/>
                    <a:pt x="154820" y="782268"/>
                  </a:cubicBezTo>
                  <a:cubicBezTo>
                    <a:pt x="124713" y="732703"/>
                    <a:pt x="113241" y="682314"/>
                    <a:pt x="140686" y="623939"/>
                  </a:cubicBezTo>
                  <a:cubicBezTo>
                    <a:pt x="106205" y="649608"/>
                    <a:pt x="70775" y="675215"/>
                    <a:pt x="32745" y="703547"/>
                  </a:cubicBezTo>
                  <a:cubicBezTo>
                    <a:pt x="13287" y="627488"/>
                    <a:pt x="-848" y="553140"/>
                    <a:pt x="40" y="477081"/>
                  </a:cubicBezTo>
                  <a:cubicBezTo>
                    <a:pt x="927" y="394810"/>
                    <a:pt x="49605" y="338210"/>
                    <a:pt x="105318" y="285158"/>
                  </a:cubicBezTo>
                  <a:cubicBezTo>
                    <a:pt x="173455" y="246242"/>
                    <a:pt x="246851" y="220571"/>
                    <a:pt x="318537" y="189641"/>
                  </a:cubicBezTo>
                  <a:cubicBezTo>
                    <a:pt x="454556" y="128540"/>
                    <a:pt x="517369" y="58375"/>
                    <a:pt x="655416" y="0"/>
                  </a:cubicBezTo>
                  <a:lnTo>
                    <a:pt x="655416" y="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895A42D-545C-4C78-8E0D-0FED6183D3B6}"/>
                </a:ext>
              </a:extLst>
            </p:cNvPr>
            <p:cNvSpPr/>
            <p:nvPr/>
          </p:nvSpPr>
          <p:spPr>
            <a:xfrm>
              <a:off x="6841062" y="-13"/>
              <a:ext cx="1425961" cy="1418009"/>
            </a:xfrm>
            <a:custGeom>
              <a:avLst/>
              <a:gdLst>
                <a:gd name="connsiteX0" fmla="*/ 1270505 w 1425961"/>
                <a:gd name="connsiteY0" fmla="*/ 1232995 h 1418009"/>
                <a:gd name="connsiteX1" fmla="*/ 1243947 w 1425961"/>
                <a:gd name="connsiteY1" fmla="*/ 1056031 h 1418009"/>
                <a:gd name="connsiteX2" fmla="*/ 1179297 w 1425961"/>
                <a:gd name="connsiteY2" fmla="*/ 999367 h 1418009"/>
                <a:gd name="connsiteX3" fmla="*/ 889765 w 1425961"/>
                <a:gd name="connsiteY3" fmla="*/ 867531 h 1418009"/>
                <a:gd name="connsiteX4" fmla="*/ 628565 w 1425961"/>
                <a:gd name="connsiteY4" fmla="*/ 613557 h 1418009"/>
                <a:gd name="connsiteX5" fmla="*/ 480694 w 1425961"/>
                <a:gd name="connsiteY5" fmla="*/ 426832 h 1418009"/>
                <a:gd name="connsiteX6" fmla="*/ 437340 w 1425961"/>
                <a:gd name="connsiteY6" fmla="*/ 423282 h 1418009"/>
                <a:gd name="connsiteX7" fmla="*/ 142547 w 1425961"/>
                <a:gd name="connsiteY7" fmla="*/ 867531 h 1418009"/>
                <a:gd name="connsiteX8" fmla="*/ 96532 w 1425961"/>
                <a:gd name="connsiteY8" fmla="*/ 1044496 h 1418009"/>
                <a:gd name="connsiteX9" fmla="*/ 0 w 1425961"/>
                <a:gd name="connsiteY9" fmla="*/ 811755 h 1418009"/>
                <a:gd name="connsiteX10" fmla="*/ 9761 w 1425961"/>
                <a:gd name="connsiteY10" fmla="*/ 795845 h 1418009"/>
                <a:gd name="connsiteX11" fmla="*/ 25670 w 1425961"/>
                <a:gd name="connsiteY11" fmla="*/ 641002 h 1418009"/>
                <a:gd name="connsiteX12" fmla="*/ 106229 w 1425961"/>
                <a:gd name="connsiteY12" fmla="*/ 402937 h 1418009"/>
                <a:gd name="connsiteX13" fmla="*/ 224882 w 1425961"/>
                <a:gd name="connsiteY13" fmla="*/ 240994 h 1418009"/>
                <a:gd name="connsiteX14" fmla="*/ 494004 w 1425961"/>
                <a:gd name="connsiteY14" fmla="*/ 73727 h 1418009"/>
                <a:gd name="connsiteX15" fmla="*/ 597572 w 1425961"/>
                <a:gd name="connsiteY15" fmla="*/ 32148 h 1418009"/>
                <a:gd name="connsiteX16" fmla="*/ 813579 w 1425961"/>
                <a:gd name="connsiteY16" fmla="*/ 7366 h 1418009"/>
                <a:gd name="connsiteX17" fmla="*/ 1116358 w 1425961"/>
                <a:gd name="connsiteY17" fmla="*/ 151624 h 1418009"/>
                <a:gd name="connsiteX18" fmla="*/ 1351001 w 1425961"/>
                <a:gd name="connsiteY18" fmla="*/ 431269 h 1418009"/>
                <a:gd name="connsiteX19" fmla="*/ 1402341 w 1425961"/>
                <a:gd name="connsiteY19" fmla="*/ 588774 h 1418009"/>
                <a:gd name="connsiteX20" fmla="*/ 1423574 w 1425961"/>
                <a:gd name="connsiteY20" fmla="*/ 850735 h 1418009"/>
                <a:gd name="connsiteX21" fmla="*/ 1397904 w 1425961"/>
                <a:gd name="connsiteY21" fmla="*/ 1106484 h 1418009"/>
                <a:gd name="connsiteX22" fmla="*/ 1358924 w 1425961"/>
                <a:gd name="connsiteY22" fmla="*/ 1247193 h 1418009"/>
                <a:gd name="connsiteX23" fmla="*/ 1265941 w 1425961"/>
                <a:gd name="connsiteY23" fmla="*/ 1392339 h 1418009"/>
                <a:gd name="connsiteX24" fmla="*/ 1230510 w 1425961"/>
                <a:gd name="connsiteY24" fmla="*/ 1418009 h 1418009"/>
                <a:gd name="connsiteX25" fmla="*/ 1270505 w 1425961"/>
                <a:gd name="connsiteY25" fmla="*/ 1232995 h 1418009"/>
                <a:gd name="connsiteX26" fmla="*/ 1270505 w 1425961"/>
                <a:gd name="connsiteY26" fmla="*/ 1232995 h 14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5961" h="1418009">
                  <a:moveTo>
                    <a:pt x="1270505" y="1232995"/>
                  </a:moveTo>
                  <a:cubicBezTo>
                    <a:pt x="1284702" y="1163084"/>
                    <a:pt x="1275829" y="1117956"/>
                    <a:pt x="1243947" y="1056031"/>
                  </a:cubicBezTo>
                  <a:cubicBezTo>
                    <a:pt x="1235074" y="1039235"/>
                    <a:pt x="1197044" y="1005579"/>
                    <a:pt x="1179297" y="999367"/>
                  </a:cubicBezTo>
                  <a:cubicBezTo>
                    <a:pt x="1071293" y="965711"/>
                    <a:pt x="985410" y="931231"/>
                    <a:pt x="889765" y="867531"/>
                  </a:cubicBezTo>
                  <a:cubicBezTo>
                    <a:pt x="787085" y="798508"/>
                    <a:pt x="706526" y="706476"/>
                    <a:pt x="628565" y="613557"/>
                  </a:cubicBezTo>
                  <a:cubicBezTo>
                    <a:pt x="577226" y="552520"/>
                    <a:pt x="528548" y="489644"/>
                    <a:pt x="480694" y="426832"/>
                  </a:cubicBezTo>
                  <a:cubicBezTo>
                    <a:pt x="464785" y="405599"/>
                    <a:pt x="455911" y="404711"/>
                    <a:pt x="437340" y="423282"/>
                  </a:cubicBezTo>
                  <a:cubicBezTo>
                    <a:pt x="308990" y="550682"/>
                    <a:pt x="216896" y="702927"/>
                    <a:pt x="142547" y="867531"/>
                  </a:cubicBezTo>
                  <a:cubicBezTo>
                    <a:pt x="117765" y="923308"/>
                    <a:pt x="98307" y="980796"/>
                    <a:pt x="96532" y="1044496"/>
                  </a:cubicBezTo>
                  <a:cubicBezTo>
                    <a:pt x="64650" y="966598"/>
                    <a:pt x="31882" y="888764"/>
                    <a:pt x="0" y="811755"/>
                  </a:cubicBezTo>
                  <a:cubicBezTo>
                    <a:pt x="6212" y="808205"/>
                    <a:pt x="10648" y="803768"/>
                    <a:pt x="9761" y="795845"/>
                  </a:cubicBezTo>
                  <a:cubicBezTo>
                    <a:pt x="4437" y="742731"/>
                    <a:pt x="16860" y="691454"/>
                    <a:pt x="25670" y="641002"/>
                  </a:cubicBezTo>
                  <a:cubicBezTo>
                    <a:pt x="39804" y="557844"/>
                    <a:pt x="65538" y="478172"/>
                    <a:pt x="106229" y="402937"/>
                  </a:cubicBezTo>
                  <a:cubicBezTo>
                    <a:pt x="138111" y="342787"/>
                    <a:pt x="177028" y="287010"/>
                    <a:pt x="224882" y="240994"/>
                  </a:cubicBezTo>
                  <a:cubicBezTo>
                    <a:pt x="301004" y="166646"/>
                    <a:pt x="378014" y="88812"/>
                    <a:pt x="494004" y="73727"/>
                  </a:cubicBezTo>
                  <a:cubicBezTo>
                    <a:pt x="529435" y="69290"/>
                    <a:pt x="563091" y="46283"/>
                    <a:pt x="597572" y="32148"/>
                  </a:cubicBezTo>
                  <a:cubicBezTo>
                    <a:pt x="667482" y="2041"/>
                    <a:pt x="736570" y="-8543"/>
                    <a:pt x="813579" y="7366"/>
                  </a:cubicBezTo>
                  <a:cubicBezTo>
                    <a:pt x="927795" y="30374"/>
                    <a:pt x="1024263" y="85263"/>
                    <a:pt x="1116358" y="151624"/>
                  </a:cubicBezTo>
                  <a:cubicBezTo>
                    <a:pt x="1218151" y="225085"/>
                    <a:pt x="1297823" y="317117"/>
                    <a:pt x="1351001" y="431269"/>
                  </a:cubicBezTo>
                  <a:cubicBezTo>
                    <a:pt x="1374009" y="481721"/>
                    <a:pt x="1391756" y="533948"/>
                    <a:pt x="1402341" y="588774"/>
                  </a:cubicBezTo>
                  <a:cubicBezTo>
                    <a:pt x="1418250" y="675482"/>
                    <a:pt x="1431560" y="763077"/>
                    <a:pt x="1423574" y="850735"/>
                  </a:cubicBezTo>
                  <a:cubicBezTo>
                    <a:pt x="1415588" y="935668"/>
                    <a:pt x="1416475" y="1022438"/>
                    <a:pt x="1397904" y="1106484"/>
                  </a:cubicBezTo>
                  <a:cubicBezTo>
                    <a:pt x="1387255" y="1153387"/>
                    <a:pt x="1377558" y="1202952"/>
                    <a:pt x="1358924" y="1247193"/>
                  </a:cubicBezTo>
                  <a:cubicBezTo>
                    <a:pt x="1335916" y="1302083"/>
                    <a:pt x="1313795" y="1337450"/>
                    <a:pt x="1265941" y="1392339"/>
                  </a:cubicBezTo>
                  <a:cubicBezTo>
                    <a:pt x="1262392" y="1397664"/>
                    <a:pt x="1235835" y="1418009"/>
                    <a:pt x="1230510" y="1418009"/>
                  </a:cubicBezTo>
                  <a:cubicBezTo>
                    <a:pt x="1243947" y="1361345"/>
                    <a:pt x="1263469" y="1286110"/>
                    <a:pt x="1270505" y="1232995"/>
                  </a:cubicBezTo>
                  <a:lnTo>
                    <a:pt x="1270505" y="1232995"/>
                  </a:lnTo>
                  <a:close/>
                </a:path>
              </a:pathLst>
            </a:custGeom>
            <a:solidFill>
              <a:srgbClr val="8D4E22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11EF91-84A3-4553-8059-25EB5B02D383}"/>
                </a:ext>
              </a:extLst>
            </p:cNvPr>
            <p:cNvSpPr/>
            <p:nvPr/>
          </p:nvSpPr>
          <p:spPr>
            <a:xfrm>
              <a:off x="4030158" y="4121519"/>
              <a:ext cx="749257" cy="738341"/>
            </a:xfrm>
            <a:custGeom>
              <a:avLst/>
              <a:gdLst>
                <a:gd name="connsiteX0" fmla="*/ 112643 w 749257"/>
                <a:gd name="connsiteY0" fmla="*/ 254417 h 738341"/>
                <a:gd name="connsiteX1" fmla="*/ 245619 w 749257"/>
                <a:gd name="connsiteY1" fmla="*/ 16289 h 738341"/>
                <a:gd name="connsiteX2" fmla="*/ 276677 w 749257"/>
                <a:gd name="connsiteY2" fmla="*/ 9190 h 738341"/>
                <a:gd name="connsiteX3" fmla="*/ 278452 w 749257"/>
                <a:gd name="connsiteY3" fmla="*/ 11852 h 738341"/>
                <a:gd name="connsiteX4" fmla="*/ 345827 w 749257"/>
                <a:gd name="connsiteY4" fmla="*/ 113644 h 738341"/>
                <a:gd name="connsiteX5" fmla="*/ 354701 w 749257"/>
                <a:gd name="connsiteY5" fmla="*/ 126891 h 738341"/>
                <a:gd name="connsiteX6" fmla="*/ 386646 w 749257"/>
                <a:gd name="connsiteY6" fmla="*/ 210112 h 738341"/>
                <a:gd name="connsiteX7" fmla="*/ 364462 w 749257"/>
                <a:gd name="connsiteY7" fmla="*/ 331363 h 738341"/>
                <a:gd name="connsiteX8" fmla="*/ 381322 w 749257"/>
                <a:gd name="connsiteY8" fmla="*/ 365907 h 738341"/>
                <a:gd name="connsiteX9" fmla="*/ 433612 w 749257"/>
                <a:gd name="connsiteY9" fmla="*/ 436705 h 738341"/>
                <a:gd name="connsiteX10" fmla="*/ 436274 w 749257"/>
                <a:gd name="connsiteY10" fmla="*/ 479172 h 738341"/>
                <a:gd name="connsiteX11" fmla="*/ 492114 w 749257"/>
                <a:gd name="connsiteY11" fmla="*/ 563281 h 738341"/>
                <a:gd name="connsiteX12" fmla="*/ 728848 w 749257"/>
                <a:gd name="connsiteY12" fmla="*/ 709314 h 738341"/>
                <a:gd name="connsiteX13" fmla="*/ 749258 w 749257"/>
                <a:gd name="connsiteY13" fmla="*/ 725223 h 738341"/>
                <a:gd name="connsiteX14" fmla="*/ 301523 w 749257"/>
                <a:gd name="connsiteY14" fmla="*/ 718124 h 738341"/>
                <a:gd name="connsiteX15" fmla="*/ 238584 w 749257"/>
                <a:gd name="connsiteY15" fmla="*/ 670334 h 738341"/>
                <a:gd name="connsiteX16" fmla="*/ 34682 w 749257"/>
                <a:gd name="connsiteY16" fmla="*/ 458763 h 738341"/>
                <a:gd name="connsiteX17" fmla="*/ 22259 w 749257"/>
                <a:gd name="connsiteY17" fmla="*/ 385302 h 738341"/>
                <a:gd name="connsiteX18" fmla="*/ 112643 w 749257"/>
                <a:gd name="connsiteY18" fmla="*/ 254417 h 738341"/>
                <a:gd name="connsiteX19" fmla="*/ 112643 w 749257"/>
                <a:gd name="connsiteY19" fmla="*/ 254417 h 7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257" h="738341">
                  <a:moveTo>
                    <a:pt x="112643" y="254417"/>
                  </a:moveTo>
                  <a:cubicBezTo>
                    <a:pt x="164933" y="179182"/>
                    <a:pt x="221661" y="106545"/>
                    <a:pt x="245619" y="16289"/>
                  </a:cubicBezTo>
                  <a:cubicBezTo>
                    <a:pt x="250944" y="-4057"/>
                    <a:pt x="262479" y="-4057"/>
                    <a:pt x="276677" y="9190"/>
                  </a:cubicBezTo>
                  <a:cubicBezTo>
                    <a:pt x="277564" y="10077"/>
                    <a:pt x="278452" y="10964"/>
                    <a:pt x="278452" y="11852"/>
                  </a:cubicBezTo>
                  <a:cubicBezTo>
                    <a:pt x="285550" y="56093"/>
                    <a:pt x="330742" y="74727"/>
                    <a:pt x="345827" y="113644"/>
                  </a:cubicBezTo>
                  <a:cubicBezTo>
                    <a:pt x="347602" y="118968"/>
                    <a:pt x="350264" y="125180"/>
                    <a:pt x="354701" y="126891"/>
                  </a:cubicBezTo>
                  <a:cubicBezTo>
                    <a:pt x="395456" y="142800"/>
                    <a:pt x="391906" y="178231"/>
                    <a:pt x="386646" y="210112"/>
                  </a:cubicBezTo>
                  <a:cubicBezTo>
                    <a:pt x="379547" y="250804"/>
                    <a:pt x="378659" y="292447"/>
                    <a:pt x="364462" y="331363"/>
                  </a:cubicBezTo>
                  <a:cubicBezTo>
                    <a:pt x="359138" y="346385"/>
                    <a:pt x="360025" y="359696"/>
                    <a:pt x="381322" y="365907"/>
                  </a:cubicBezTo>
                  <a:cubicBezTo>
                    <a:pt x="416753" y="374781"/>
                    <a:pt x="430063" y="403112"/>
                    <a:pt x="433612" y="436705"/>
                  </a:cubicBezTo>
                  <a:cubicBezTo>
                    <a:pt x="435387" y="450903"/>
                    <a:pt x="438936" y="465037"/>
                    <a:pt x="436274" y="479172"/>
                  </a:cubicBezTo>
                  <a:cubicBezTo>
                    <a:pt x="429175" y="525188"/>
                    <a:pt x="459346" y="543822"/>
                    <a:pt x="492114" y="563281"/>
                  </a:cubicBezTo>
                  <a:cubicBezTo>
                    <a:pt x="571913" y="611071"/>
                    <a:pt x="649937" y="660636"/>
                    <a:pt x="728848" y="709314"/>
                  </a:cubicBezTo>
                  <a:cubicBezTo>
                    <a:pt x="735947" y="713751"/>
                    <a:pt x="744821" y="716413"/>
                    <a:pt x="749258" y="725223"/>
                  </a:cubicBezTo>
                  <a:cubicBezTo>
                    <a:pt x="730623" y="754442"/>
                    <a:pt x="327256" y="726998"/>
                    <a:pt x="301523" y="718124"/>
                  </a:cubicBezTo>
                  <a:cubicBezTo>
                    <a:pt x="275790" y="709251"/>
                    <a:pt x="251894" y="696004"/>
                    <a:pt x="238584" y="670334"/>
                  </a:cubicBezTo>
                  <a:cubicBezTo>
                    <a:pt x="191617" y="579126"/>
                    <a:pt x="118030" y="514539"/>
                    <a:pt x="34682" y="458763"/>
                  </a:cubicBezTo>
                  <a:cubicBezTo>
                    <a:pt x="-4298" y="432205"/>
                    <a:pt x="-13172" y="430430"/>
                    <a:pt x="22259" y="385302"/>
                  </a:cubicBezTo>
                  <a:cubicBezTo>
                    <a:pt x="53253" y="343786"/>
                    <a:pt x="81649" y="297771"/>
                    <a:pt x="112643" y="254417"/>
                  </a:cubicBezTo>
                  <a:lnTo>
                    <a:pt x="112643" y="254417"/>
                  </a:lnTo>
                  <a:close/>
                </a:path>
              </a:pathLst>
            </a:custGeom>
            <a:solidFill>
              <a:srgbClr val="FDC383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53CA2051-B417-4687-877D-2D359CB1C52E}"/>
                </a:ext>
              </a:extLst>
            </p:cNvPr>
            <p:cNvSpPr/>
            <p:nvPr/>
          </p:nvSpPr>
          <p:spPr>
            <a:xfrm>
              <a:off x="4709568" y="4846552"/>
              <a:ext cx="405588" cy="174531"/>
            </a:xfrm>
            <a:custGeom>
              <a:avLst/>
              <a:gdLst>
                <a:gd name="connsiteX0" fmla="*/ 0 w 405588"/>
                <a:gd name="connsiteY0" fmla="*/ 13310 h 174531"/>
                <a:gd name="connsiteX1" fmla="*/ 68453 w 405588"/>
                <a:gd name="connsiteY1" fmla="*/ 0 h 174531"/>
                <a:gd name="connsiteX2" fmla="*/ 136907 w 405588"/>
                <a:gd name="connsiteY2" fmla="*/ 47854 h 174531"/>
                <a:gd name="connsiteX3" fmla="*/ 247129 w 405588"/>
                <a:gd name="connsiteY3" fmla="*/ 83284 h 174531"/>
                <a:gd name="connsiteX4" fmla="*/ 405332 w 405588"/>
                <a:gd name="connsiteY4" fmla="*/ 69087 h 174531"/>
                <a:gd name="connsiteX5" fmla="*/ 405332 w 405588"/>
                <a:gd name="connsiteY5" fmla="*/ 100144 h 174531"/>
                <a:gd name="connsiteX6" fmla="*/ 404445 w 405588"/>
                <a:gd name="connsiteY6" fmla="*/ 119666 h 174531"/>
                <a:gd name="connsiteX7" fmla="*/ 304046 w 405588"/>
                <a:gd name="connsiteY7" fmla="*/ 173732 h 174531"/>
                <a:gd name="connsiteX8" fmla="*/ 83665 w 405588"/>
                <a:gd name="connsiteY8" fmla="*/ 128540 h 174531"/>
                <a:gd name="connsiteX9" fmla="*/ 0 w 405588"/>
                <a:gd name="connsiteY9" fmla="*/ 13310 h 174531"/>
                <a:gd name="connsiteX10" fmla="*/ 0 w 405588"/>
                <a:gd name="connsiteY10" fmla="*/ 13310 h 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8" h="174531">
                  <a:moveTo>
                    <a:pt x="0" y="13310"/>
                  </a:moveTo>
                  <a:cubicBezTo>
                    <a:pt x="22247" y="7099"/>
                    <a:pt x="41769" y="8873"/>
                    <a:pt x="68453" y="0"/>
                  </a:cubicBezTo>
                  <a:cubicBezTo>
                    <a:pt x="92475" y="9761"/>
                    <a:pt x="117321" y="30170"/>
                    <a:pt x="136907" y="47854"/>
                  </a:cubicBezTo>
                  <a:cubicBezTo>
                    <a:pt x="171577" y="78024"/>
                    <a:pt x="191986" y="87721"/>
                    <a:pt x="247129" y="83284"/>
                  </a:cubicBezTo>
                  <a:cubicBezTo>
                    <a:pt x="286236" y="78848"/>
                    <a:pt x="366225" y="73524"/>
                    <a:pt x="405332" y="69087"/>
                  </a:cubicBezTo>
                  <a:cubicBezTo>
                    <a:pt x="404445" y="107180"/>
                    <a:pt x="406219" y="76186"/>
                    <a:pt x="405332" y="100144"/>
                  </a:cubicBezTo>
                  <a:cubicBezTo>
                    <a:pt x="405332" y="106356"/>
                    <a:pt x="404445" y="113455"/>
                    <a:pt x="404445" y="119666"/>
                  </a:cubicBezTo>
                  <a:cubicBezTo>
                    <a:pt x="386697" y="165745"/>
                    <a:pt x="344041" y="171957"/>
                    <a:pt x="304046" y="173732"/>
                  </a:cubicBezTo>
                  <a:cubicBezTo>
                    <a:pt x="227607" y="177281"/>
                    <a:pt x="151168" y="170182"/>
                    <a:pt x="83665" y="128540"/>
                  </a:cubicBezTo>
                  <a:cubicBezTo>
                    <a:pt x="37269" y="101982"/>
                    <a:pt x="15972" y="61164"/>
                    <a:pt x="0" y="13310"/>
                  </a:cubicBezTo>
                  <a:lnTo>
                    <a:pt x="0" y="133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BA341C7-CB53-41DC-9CD8-06D01BE0BAA1}"/>
                </a:ext>
              </a:extLst>
            </p:cNvPr>
            <p:cNvSpPr/>
            <p:nvPr/>
          </p:nvSpPr>
          <p:spPr>
            <a:xfrm>
              <a:off x="6006579" y="4752615"/>
              <a:ext cx="821793" cy="840597"/>
            </a:xfrm>
            <a:custGeom>
              <a:avLst/>
              <a:gdLst>
                <a:gd name="connsiteX0" fmla="*/ 276273 w 821793"/>
                <a:gd name="connsiteY0" fmla="*/ 46210 h 840597"/>
                <a:gd name="connsiteX1" fmla="*/ 453491 w 821793"/>
                <a:gd name="connsiteY1" fmla="*/ 16166 h 840597"/>
                <a:gd name="connsiteX2" fmla="*/ 793729 w 821793"/>
                <a:gd name="connsiteY2" fmla="*/ 257 h 840597"/>
                <a:gd name="connsiteX3" fmla="*/ 821173 w 821793"/>
                <a:gd name="connsiteY3" fmla="*/ 31188 h 840597"/>
                <a:gd name="connsiteX4" fmla="*/ 767995 w 821793"/>
                <a:gd name="connsiteY4" fmla="*/ 574060 h 840597"/>
                <a:gd name="connsiteX5" fmla="*/ 742325 w 821793"/>
                <a:gd name="connsiteY5" fmla="*/ 817196 h 840597"/>
                <a:gd name="connsiteX6" fmla="*/ 721916 w 821793"/>
                <a:gd name="connsiteY6" fmla="*/ 838429 h 840597"/>
                <a:gd name="connsiteX7" fmla="*/ 368368 w 821793"/>
                <a:gd name="connsiteY7" fmla="*/ 832218 h 840597"/>
                <a:gd name="connsiteX8" fmla="*/ 174290 w 821793"/>
                <a:gd name="connsiteY8" fmla="*/ 802174 h 840597"/>
                <a:gd name="connsiteX9" fmla="*/ 13045 w 821793"/>
                <a:gd name="connsiteY9" fmla="*/ 712868 h 840597"/>
                <a:gd name="connsiteX10" fmla="*/ 622 w 821793"/>
                <a:gd name="connsiteY10" fmla="*/ 677500 h 840597"/>
                <a:gd name="connsiteX11" fmla="*/ 276273 w 821793"/>
                <a:gd name="connsiteY11" fmla="*/ 46210 h 840597"/>
                <a:gd name="connsiteX12" fmla="*/ 276273 w 821793"/>
                <a:gd name="connsiteY12" fmla="*/ 46210 h 84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93" h="840597">
                  <a:moveTo>
                    <a:pt x="276273" y="46210"/>
                  </a:moveTo>
                  <a:cubicBezTo>
                    <a:pt x="286034" y="31188"/>
                    <a:pt x="450828" y="37399"/>
                    <a:pt x="453491" y="16166"/>
                  </a:cubicBezTo>
                  <a:cubicBezTo>
                    <a:pt x="566882" y="10842"/>
                    <a:pt x="680337" y="6406"/>
                    <a:pt x="793729" y="257"/>
                  </a:cubicBezTo>
                  <a:cubicBezTo>
                    <a:pt x="818511" y="-1517"/>
                    <a:pt x="823835" y="5582"/>
                    <a:pt x="821173" y="31188"/>
                  </a:cubicBezTo>
                  <a:cubicBezTo>
                    <a:pt x="802539" y="212462"/>
                    <a:pt x="785742" y="392786"/>
                    <a:pt x="767995" y="574060"/>
                  </a:cubicBezTo>
                  <a:cubicBezTo>
                    <a:pt x="760009" y="655380"/>
                    <a:pt x="750248" y="735876"/>
                    <a:pt x="742325" y="817196"/>
                  </a:cubicBezTo>
                  <a:cubicBezTo>
                    <a:pt x="740550" y="832218"/>
                    <a:pt x="737888" y="838429"/>
                    <a:pt x="721916" y="838429"/>
                  </a:cubicBezTo>
                  <a:cubicBezTo>
                    <a:pt x="604088" y="841978"/>
                    <a:pt x="486196" y="841978"/>
                    <a:pt x="368368" y="832218"/>
                  </a:cubicBezTo>
                  <a:cubicBezTo>
                    <a:pt x="302767" y="826006"/>
                    <a:pt x="238116" y="819858"/>
                    <a:pt x="174290" y="802174"/>
                  </a:cubicBezTo>
                  <a:cubicBezTo>
                    <a:pt x="91893" y="779166"/>
                    <a:pt x="68822" y="777392"/>
                    <a:pt x="13045" y="712868"/>
                  </a:cubicBezTo>
                  <a:cubicBezTo>
                    <a:pt x="4171" y="702283"/>
                    <a:pt x="-2040" y="692522"/>
                    <a:pt x="622" y="677500"/>
                  </a:cubicBezTo>
                  <a:cubicBezTo>
                    <a:pt x="14820" y="597892"/>
                    <a:pt x="224869" y="140776"/>
                    <a:pt x="276273" y="46210"/>
                  </a:cubicBezTo>
                  <a:lnTo>
                    <a:pt x="276273" y="462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962ADD2-302D-4C8D-A499-596188EE6321}"/>
                </a:ext>
              </a:extLst>
            </p:cNvPr>
            <p:cNvSpPr/>
            <p:nvPr/>
          </p:nvSpPr>
          <p:spPr>
            <a:xfrm>
              <a:off x="6006597" y="4065149"/>
              <a:ext cx="276630" cy="437714"/>
            </a:xfrm>
            <a:custGeom>
              <a:avLst/>
              <a:gdLst>
                <a:gd name="connsiteX0" fmla="*/ 1047 w 276630"/>
                <a:gd name="connsiteY0" fmla="*/ 387227 h 437714"/>
                <a:gd name="connsiteX1" fmla="*/ 33816 w 276630"/>
                <a:gd name="connsiteY1" fmla="*/ 245376 h 437714"/>
                <a:gd name="connsiteX2" fmla="*/ 79008 w 276630"/>
                <a:gd name="connsiteY2" fmla="*/ 31270 h 437714"/>
                <a:gd name="connsiteX3" fmla="*/ 160518 w 276630"/>
                <a:gd name="connsiteY3" fmla="*/ 12762 h 437714"/>
                <a:gd name="connsiteX4" fmla="*/ 253564 w 276630"/>
                <a:gd name="connsiteY4" fmla="*/ 1290 h 437714"/>
                <a:gd name="connsiteX5" fmla="*/ 274797 w 276630"/>
                <a:gd name="connsiteY5" fmla="*/ 25058 h 437714"/>
                <a:gd name="connsiteX6" fmla="*/ 210146 w 276630"/>
                <a:gd name="connsiteY6" fmla="*/ 413657 h 437714"/>
                <a:gd name="connsiteX7" fmla="*/ 172941 w 276630"/>
                <a:gd name="connsiteY7" fmla="*/ 434827 h 437714"/>
                <a:gd name="connsiteX8" fmla="*/ 1047 w 276630"/>
                <a:gd name="connsiteY8" fmla="*/ 387227 h 437714"/>
                <a:gd name="connsiteX9" fmla="*/ 1047 w 276630"/>
                <a:gd name="connsiteY9" fmla="*/ 387227 h 43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630" h="437714">
                  <a:moveTo>
                    <a:pt x="1047" y="387227"/>
                  </a:moveTo>
                  <a:cubicBezTo>
                    <a:pt x="-6052" y="335253"/>
                    <a:pt x="24942" y="292913"/>
                    <a:pt x="33816" y="245376"/>
                  </a:cubicBezTo>
                  <a:cubicBezTo>
                    <a:pt x="47126" y="174007"/>
                    <a:pt x="79895" y="106124"/>
                    <a:pt x="79008" y="31270"/>
                  </a:cubicBezTo>
                  <a:cubicBezTo>
                    <a:pt x="101128" y="4839"/>
                    <a:pt x="133961" y="19797"/>
                    <a:pt x="160518" y="12762"/>
                  </a:cubicBezTo>
                  <a:cubicBezTo>
                    <a:pt x="190625" y="4839"/>
                    <a:pt x="223394" y="7501"/>
                    <a:pt x="253564" y="1290"/>
                  </a:cubicBezTo>
                  <a:cubicBezTo>
                    <a:pt x="279234" y="-3971"/>
                    <a:pt x="278346" y="7438"/>
                    <a:pt x="274797" y="25058"/>
                  </a:cubicBezTo>
                  <a:cubicBezTo>
                    <a:pt x="252676" y="154612"/>
                    <a:pt x="231380" y="284103"/>
                    <a:pt x="210146" y="413657"/>
                  </a:cubicBezTo>
                  <a:cubicBezTo>
                    <a:pt x="205710" y="433940"/>
                    <a:pt x="198611" y="442749"/>
                    <a:pt x="172941" y="434827"/>
                  </a:cubicBezTo>
                  <a:cubicBezTo>
                    <a:pt x="117101" y="416256"/>
                    <a:pt x="58662" y="403072"/>
                    <a:pt x="1047" y="387227"/>
                  </a:cubicBezTo>
                  <a:lnTo>
                    <a:pt x="1047" y="387227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73244EA-50E9-4E67-A4A6-FCD4C24472C9}"/>
                </a:ext>
              </a:extLst>
            </p:cNvPr>
            <p:cNvSpPr/>
            <p:nvPr/>
          </p:nvSpPr>
          <p:spPr>
            <a:xfrm>
              <a:off x="5072104" y="4102693"/>
              <a:ext cx="1017800" cy="405490"/>
            </a:xfrm>
            <a:custGeom>
              <a:avLst/>
              <a:gdLst>
                <a:gd name="connsiteX0" fmla="*/ 1017367 w 1017800"/>
                <a:gd name="connsiteY0" fmla="*/ 0 h 405490"/>
                <a:gd name="connsiteX1" fmla="*/ 771569 w 1017800"/>
                <a:gd name="connsiteY1" fmla="*/ 8810 h 405490"/>
                <a:gd name="connsiteX2" fmla="*/ 497439 w 1017800"/>
                <a:gd name="connsiteY2" fmla="*/ 14135 h 405490"/>
                <a:gd name="connsiteX3" fmla="*/ 13766 w 1017800"/>
                <a:gd name="connsiteY3" fmla="*/ 261580 h 405490"/>
                <a:gd name="connsiteX4" fmla="*/ 3181 w 1017800"/>
                <a:gd name="connsiteY4" fmla="*/ 306645 h 405490"/>
                <a:gd name="connsiteX5" fmla="*/ 147314 w 1017800"/>
                <a:gd name="connsiteY5" fmla="*/ 361408 h 405490"/>
                <a:gd name="connsiteX6" fmla="*/ 367505 w 1017800"/>
                <a:gd name="connsiteY6" fmla="*/ 273052 h 405490"/>
                <a:gd name="connsiteX7" fmla="*/ 493953 w 1017800"/>
                <a:gd name="connsiteY7" fmla="*/ 258918 h 405490"/>
                <a:gd name="connsiteX8" fmla="*/ 368392 w 1017800"/>
                <a:gd name="connsiteY8" fmla="*/ 316343 h 405490"/>
                <a:gd name="connsiteX9" fmla="*/ 294108 w 1017800"/>
                <a:gd name="connsiteY9" fmla="*/ 340175 h 405490"/>
                <a:gd name="connsiteX10" fmla="*/ 264952 w 1017800"/>
                <a:gd name="connsiteY10" fmla="*/ 371106 h 405490"/>
                <a:gd name="connsiteX11" fmla="*/ 300319 w 1017800"/>
                <a:gd name="connsiteY11" fmla="*/ 403811 h 405490"/>
                <a:gd name="connsiteX12" fmla="*/ 329475 w 1017800"/>
                <a:gd name="connsiteY12" fmla="*/ 403811 h 405490"/>
                <a:gd name="connsiteX13" fmla="*/ 470945 w 1017800"/>
                <a:gd name="connsiteY13" fmla="*/ 380803 h 405490"/>
                <a:gd name="connsiteX14" fmla="*/ 944857 w 1017800"/>
                <a:gd name="connsiteY14" fmla="*/ 333963 h 405490"/>
                <a:gd name="connsiteX15" fmla="*/ 944857 w 1017800"/>
                <a:gd name="connsiteY15" fmla="*/ 333963 h 405490"/>
                <a:gd name="connsiteX16" fmla="*/ 1017367 w 1017800"/>
                <a:gd name="connsiteY16" fmla="*/ 0 h 405490"/>
                <a:gd name="connsiteX17" fmla="*/ 1017367 w 1017800"/>
                <a:gd name="connsiteY17" fmla="*/ 0 h 40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7800" h="405490">
                  <a:moveTo>
                    <a:pt x="1017367" y="0"/>
                  </a:moveTo>
                  <a:cubicBezTo>
                    <a:pt x="945744" y="0"/>
                    <a:pt x="844079" y="7986"/>
                    <a:pt x="771569" y="8810"/>
                  </a:cubicBezTo>
                  <a:cubicBezTo>
                    <a:pt x="680488" y="12360"/>
                    <a:pt x="588520" y="12360"/>
                    <a:pt x="497439" y="14135"/>
                  </a:cubicBezTo>
                  <a:cubicBezTo>
                    <a:pt x="294932" y="19459"/>
                    <a:pt x="149912" y="129871"/>
                    <a:pt x="13766" y="261580"/>
                  </a:cubicBezTo>
                  <a:cubicBezTo>
                    <a:pt x="1407" y="273940"/>
                    <a:pt x="-3917" y="288962"/>
                    <a:pt x="3181" y="306645"/>
                  </a:cubicBezTo>
                  <a:cubicBezTo>
                    <a:pt x="27077" y="367619"/>
                    <a:pt x="88051" y="390564"/>
                    <a:pt x="147314" y="361408"/>
                  </a:cubicBezTo>
                  <a:cubicBezTo>
                    <a:pt x="218936" y="326928"/>
                    <a:pt x="287009" y="284525"/>
                    <a:pt x="367505" y="273052"/>
                  </a:cubicBezTo>
                  <a:cubicBezTo>
                    <a:pt x="406422" y="267729"/>
                    <a:pt x="443564" y="252707"/>
                    <a:pt x="493953" y="258918"/>
                  </a:cubicBezTo>
                  <a:cubicBezTo>
                    <a:pt x="448888" y="287187"/>
                    <a:pt x="408196" y="301321"/>
                    <a:pt x="368392" y="316343"/>
                  </a:cubicBezTo>
                  <a:cubicBezTo>
                    <a:pt x="343610" y="325153"/>
                    <a:pt x="318003" y="331365"/>
                    <a:pt x="294108" y="340175"/>
                  </a:cubicBezTo>
                  <a:cubicBezTo>
                    <a:pt x="279973" y="345499"/>
                    <a:pt x="264064" y="353422"/>
                    <a:pt x="264952" y="371106"/>
                  </a:cubicBezTo>
                  <a:cubicBezTo>
                    <a:pt x="265839" y="392339"/>
                    <a:pt x="282635" y="399374"/>
                    <a:pt x="300319" y="403811"/>
                  </a:cubicBezTo>
                  <a:cubicBezTo>
                    <a:pt x="310017" y="406473"/>
                    <a:pt x="319778" y="405586"/>
                    <a:pt x="329475" y="403811"/>
                  </a:cubicBezTo>
                  <a:cubicBezTo>
                    <a:pt x="376315" y="395825"/>
                    <a:pt x="423218" y="386127"/>
                    <a:pt x="470945" y="380803"/>
                  </a:cubicBezTo>
                  <a:cubicBezTo>
                    <a:pt x="622176" y="365781"/>
                    <a:pt x="926286" y="312794"/>
                    <a:pt x="944857" y="333963"/>
                  </a:cubicBezTo>
                  <a:lnTo>
                    <a:pt x="944857" y="333963"/>
                  </a:lnTo>
                  <a:cubicBezTo>
                    <a:pt x="962541" y="225326"/>
                    <a:pt x="1023515" y="94567"/>
                    <a:pt x="1017367" y="0"/>
                  </a:cubicBezTo>
                  <a:lnTo>
                    <a:pt x="1017367" y="0"/>
                  </a:lnTo>
                  <a:close/>
                </a:path>
              </a:pathLst>
            </a:custGeom>
            <a:solidFill>
              <a:srgbClr val="FDC4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D83325B-052B-4D87-B57F-C793E6888FD0}"/>
              </a:ext>
            </a:extLst>
          </p:cNvPr>
          <p:cNvGrpSpPr/>
          <p:nvPr/>
        </p:nvGrpSpPr>
        <p:grpSpPr>
          <a:xfrm>
            <a:off x="0" y="2062533"/>
            <a:ext cx="3107418" cy="4795467"/>
            <a:chOff x="0" y="2062533"/>
            <a:chExt cx="3107418" cy="4795467"/>
          </a:xfrm>
        </p:grpSpPr>
        <p:sp>
          <p:nvSpPr>
            <p:cNvPr id="15" name="Freeform: Shape 292">
              <a:extLst>
                <a:ext uri="{FF2B5EF4-FFF2-40B4-BE49-F238E27FC236}">
                  <a16:creationId xmlns:a16="http://schemas.microsoft.com/office/drawing/2014/main" id="{6A74E5D6-9B98-4833-AA45-C099E67A2D54}"/>
                </a:ext>
              </a:extLst>
            </p:cNvPr>
            <p:cNvSpPr/>
            <p:nvPr/>
          </p:nvSpPr>
          <p:spPr>
            <a:xfrm>
              <a:off x="842373" y="2488117"/>
              <a:ext cx="755511" cy="1319963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3">
              <a:extLst>
                <a:ext uri="{FF2B5EF4-FFF2-40B4-BE49-F238E27FC236}">
                  <a16:creationId xmlns:a16="http://schemas.microsoft.com/office/drawing/2014/main" id="{7BF51FD6-99E4-4ABF-BC30-A824047BBC95}"/>
                </a:ext>
              </a:extLst>
            </p:cNvPr>
            <p:cNvSpPr/>
            <p:nvPr/>
          </p:nvSpPr>
          <p:spPr>
            <a:xfrm>
              <a:off x="0" y="3045387"/>
              <a:ext cx="2057391" cy="181375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77AEDAA-5EE1-442A-9102-739A2588EDF2}"/>
                </a:ext>
              </a:extLst>
            </p:cNvPr>
            <p:cNvSpPr/>
            <p:nvPr/>
          </p:nvSpPr>
          <p:spPr>
            <a:xfrm>
              <a:off x="483768" y="4460035"/>
              <a:ext cx="1563494" cy="2397965"/>
            </a:xfrm>
            <a:custGeom>
              <a:avLst/>
              <a:gdLst>
                <a:gd name="connsiteX0" fmla="*/ 1510029 w 1563494"/>
                <a:gd name="connsiteY0" fmla="*/ 78 h 2397965"/>
                <a:gd name="connsiteX1" fmla="*/ 1563494 w 1563494"/>
                <a:gd name="connsiteY1" fmla="*/ 24104 h 2397965"/>
                <a:gd name="connsiteX2" fmla="*/ 1549958 w 1563494"/>
                <a:gd name="connsiteY2" fmla="*/ 34931 h 2397965"/>
                <a:gd name="connsiteX3" fmla="*/ 1517473 w 1563494"/>
                <a:gd name="connsiteY3" fmla="*/ 40346 h 2397965"/>
                <a:gd name="connsiteX4" fmla="*/ 1471452 w 1563494"/>
                <a:gd name="connsiteY4" fmla="*/ 124266 h 2397965"/>
                <a:gd name="connsiteX5" fmla="*/ 1311735 w 1563494"/>
                <a:gd name="connsiteY5" fmla="*/ 224428 h 2397965"/>
                <a:gd name="connsiteX6" fmla="*/ 1303614 w 1563494"/>
                <a:gd name="connsiteY6" fmla="*/ 313762 h 2397965"/>
                <a:gd name="connsiteX7" fmla="*/ 1314441 w 1563494"/>
                <a:gd name="connsiteY7" fmla="*/ 376026 h 2397965"/>
                <a:gd name="connsiteX8" fmla="*/ 1422725 w 1563494"/>
                <a:gd name="connsiteY8" fmla="*/ 454531 h 2397965"/>
                <a:gd name="connsiteX9" fmla="*/ 1447089 w 1563494"/>
                <a:gd name="connsiteY9" fmla="*/ 454531 h 2397965"/>
                <a:gd name="connsiteX10" fmla="*/ 1457917 w 1563494"/>
                <a:gd name="connsiteY10" fmla="*/ 473481 h 2397965"/>
                <a:gd name="connsiteX11" fmla="*/ 1327977 w 1563494"/>
                <a:gd name="connsiteY11" fmla="*/ 500552 h 2397965"/>
                <a:gd name="connsiteX12" fmla="*/ 1341512 w 1563494"/>
                <a:gd name="connsiteY12" fmla="*/ 776675 h 2397965"/>
                <a:gd name="connsiteX13" fmla="*/ 1317149 w 1563494"/>
                <a:gd name="connsiteY13" fmla="*/ 990535 h 2397965"/>
                <a:gd name="connsiteX14" fmla="*/ 1471452 w 1563494"/>
                <a:gd name="connsiteY14" fmla="*/ 1859511 h 2397965"/>
                <a:gd name="connsiteX15" fmla="*/ 1470860 w 1563494"/>
                <a:gd name="connsiteY15" fmla="*/ 2017412 h 2397965"/>
                <a:gd name="connsiteX16" fmla="*/ 1511359 w 1563494"/>
                <a:gd name="connsiteY16" fmla="*/ 2397965 h 2397965"/>
                <a:gd name="connsiteX17" fmla="*/ 857605 w 1563494"/>
                <a:gd name="connsiteY17" fmla="*/ 2397965 h 2397965"/>
                <a:gd name="connsiteX18" fmla="*/ 843408 w 1563494"/>
                <a:gd name="connsiteY18" fmla="*/ 1994866 h 2397965"/>
                <a:gd name="connsiteX19" fmla="*/ 870479 w 1563494"/>
                <a:gd name="connsiteY19" fmla="*/ 1729571 h 2397965"/>
                <a:gd name="connsiteX20" fmla="*/ 770739 w 1563494"/>
                <a:gd name="connsiteY20" fmla="*/ 2146421 h 2397965"/>
                <a:gd name="connsiteX21" fmla="*/ 757636 w 1563494"/>
                <a:gd name="connsiteY21" fmla="*/ 2352087 h 2397965"/>
                <a:gd name="connsiteX22" fmla="*/ 754721 w 1563494"/>
                <a:gd name="connsiteY22" fmla="*/ 2397965 h 2397965"/>
                <a:gd name="connsiteX23" fmla="*/ 112794 w 1563494"/>
                <a:gd name="connsiteY23" fmla="*/ 2397965 h 2397965"/>
                <a:gd name="connsiteX24" fmla="*/ 106418 w 1563494"/>
                <a:gd name="connsiteY24" fmla="*/ 2326065 h 2397965"/>
                <a:gd name="connsiteX25" fmla="*/ 103734 w 1563494"/>
                <a:gd name="connsiteY25" fmla="*/ 2120031 h 2397965"/>
                <a:gd name="connsiteX26" fmla="*/ 104372 w 1563494"/>
                <a:gd name="connsiteY26" fmla="*/ 1932603 h 2397965"/>
                <a:gd name="connsiteX27" fmla="*/ 77301 w 1563494"/>
                <a:gd name="connsiteY27" fmla="*/ 1691673 h 2397965"/>
                <a:gd name="connsiteX28" fmla="*/ 82716 w 1563494"/>
                <a:gd name="connsiteY28" fmla="*/ 1523833 h 2397965"/>
                <a:gd name="connsiteX29" fmla="*/ 82716 w 1563494"/>
                <a:gd name="connsiteY29" fmla="*/ 1223345 h 2397965"/>
                <a:gd name="connsiteX30" fmla="*/ 85422 w 1563494"/>
                <a:gd name="connsiteY30" fmla="*/ 1207102 h 2397965"/>
                <a:gd name="connsiteX31" fmla="*/ 93543 w 1563494"/>
                <a:gd name="connsiteY31" fmla="*/ 882251 h 2397965"/>
                <a:gd name="connsiteX32" fmla="*/ 61058 w 1563494"/>
                <a:gd name="connsiteY32" fmla="*/ 806453 h 2397965"/>
                <a:gd name="connsiteX33" fmla="*/ 15038 w 1563494"/>
                <a:gd name="connsiteY33" fmla="*/ 752311 h 2397965"/>
                <a:gd name="connsiteX34" fmla="*/ 36695 w 1563494"/>
                <a:gd name="connsiteY34" fmla="*/ 625077 h 2397965"/>
                <a:gd name="connsiteX35" fmla="*/ 55645 w 1563494"/>
                <a:gd name="connsiteY35" fmla="*/ 557400 h 2397965"/>
                <a:gd name="connsiteX36" fmla="*/ 55645 w 1563494"/>
                <a:gd name="connsiteY36" fmla="*/ 476187 h 2397965"/>
                <a:gd name="connsiteX37" fmla="*/ 77301 w 1563494"/>
                <a:gd name="connsiteY37" fmla="*/ 422045 h 2397965"/>
                <a:gd name="connsiteX38" fmla="*/ 689103 w 1563494"/>
                <a:gd name="connsiteY38" fmla="*/ 116144 h 2397965"/>
                <a:gd name="connsiteX39" fmla="*/ 729710 w 1563494"/>
                <a:gd name="connsiteY39" fmla="*/ 91781 h 2397965"/>
                <a:gd name="connsiteX40" fmla="*/ 1430846 w 1563494"/>
                <a:gd name="connsiteY40" fmla="*/ 51175 h 2397965"/>
                <a:gd name="connsiteX41" fmla="*/ 1460625 w 1563494"/>
                <a:gd name="connsiteY41" fmla="*/ 34931 h 2397965"/>
                <a:gd name="connsiteX42" fmla="*/ 1510029 w 1563494"/>
                <a:gd name="connsiteY42" fmla="*/ 78 h 23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63494" h="2397965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27977" y="841645"/>
                    <a:pt x="1300906" y="982414"/>
                    <a:pt x="1317149" y="990535"/>
                  </a:cubicBezTo>
                  <a:cubicBezTo>
                    <a:pt x="1406483" y="1272073"/>
                    <a:pt x="1463331" y="1561731"/>
                    <a:pt x="1471452" y="1859511"/>
                  </a:cubicBezTo>
                  <a:cubicBezTo>
                    <a:pt x="1472806" y="1912300"/>
                    <a:pt x="1472299" y="1964919"/>
                    <a:pt x="1470860" y="2017412"/>
                  </a:cubicBezTo>
                  <a:lnTo>
                    <a:pt x="1511359" y="2397965"/>
                  </a:lnTo>
                  <a:lnTo>
                    <a:pt x="857605" y="2397965"/>
                  </a:lnTo>
                  <a:lnTo>
                    <a:pt x="843408" y="1994866"/>
                  </a:lnTo>
                  <a:cubicBezTo>
                    <a:pt x="856943" y="1916361"/>
                    <a:pt x="865065" y="1732279"/>
                    <a:pt x="870479" y="1729571"/>
                  </a:cubicBezTo>
                  <a:cubicBezTo>
                    <a:pt x="831902" y="1820936"/>
                    <a:pt x="791804" y="2003664"/>
                    <a:pt x="770739" y="2146421"/>
                  </a:cubicBezTo>
                  <a:cubicBezTo>
                    <a:pt x="770581" y="2147628"/>
                    <a:pt x="763206" y="2264289"/>
                    <a:pt x="757636" y="2352087"/>
                  </a:cubicBezTo>
                  <a:lnTo>
                    <a:pt x="754721" y="2397965"/>
                  </a:lnTo>
                  <a:lnTo>
                    <a:pt x="112794" y="2397965"/>
                  </a:lnTo>
                  <a:lnTo>
                    <a:pt x="106418" y="2326065"/>
                  </a:lnTo>
                  <a:cubicBezTo>
                    <a:pt x="102451" y="2238031"/>
                    <a:pt x="107239" y="2147483"/>
                    <a:pt x="103734" y="2120031"/>
                  </a:cubicBezTo>
                  <a:cubicBezTo>
                    <a:pt x="111855" y="2060475"/>
                    <a:pt x="128735" y="1981331"/>
                    <a:pt x="104372" y="1932603"/>
                  </a:cubicBezTo>
                  <a:cubicBezTo>
                    <a:pt x="66472" y="1854098"/>
                    <a:pt x="58351" y="1775592"/>
                    <a:pt x="77301" y="1691673"/>
                  </a:cubicBezTo>
                  <a:cubicBezTo>
                    <a:pt x="88129" y="1637531"/>
                    <a:pt x="98958" y="1580681"/>
                    <a:pt x="82716" y="1523833"/>
                  </a:cubicBezTo>
                  <a:cubicBezTo>
                    <a:pt x="52937" y="1423670"/>
                    <a:pt x="55645" y="1323508"/>
                    <a:pt x="82716" y="1223345"/>
                  </a:cubicBezTo>
                  <a:cubicBezTo>
                    <a:pt x="85422" y="1217931"/>
                    <a:pt x="88129" y="1212517"/>
                    <a:pt x="85422" y="1207102"/>
                  </a:cubicBezTo>
                  <a:cubicBezTo>
                    <a:pt x="47522" y="1098819"/>
                    <a:pt x="96251" y="990535"/>
                    <a:pt x="93543" y="882251"/>
                  </a:cubicBezTo>
                  <a:cubicBezTo>
                    <a:pt x="90837" y="849766"/>
                    <a:pt x="88129" y="828109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296">
              <a:extLst>
                <a:ext uri="{FF2B5EF4-FFF2-40B4-BE49-F238E27FC236}">
                  <a16:creationId xmlns:a16="http://schemas.microsoft.com/office/drawing/2014/main" id="{C4FBF861-7D7B-427C-920A-EB0422279677}"/>
                </a:ext>
              </a:extLst>
            </p:cNvPr>
            <p:cNvSpPr/>
            <p:nvPr/>
          </p:nvSpPr>
          <p:spPr>
            <a:xfrm>
              <a:off x="796666" y="2062533"/>
              <a:ext cx="893340" cy="757987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98">
              <a:extLst>
                <a:ext uri="{FF2B5EF4-FFF2-40B4-BE49-F238E27FC236}">
                  <a16:creationId xmlns:a16="http://schemas.microsoft.com/office/drawing/2014/main" id="{89946656-C944-461D-8C74-F7C4D1829788}"/>
                </a:ext>
              </a:extLst>
            </p:cNvPr>
            <p:cNvSpPr/>
            <p:nvPr/>
          </p:nvSpPr>
          <p:spPr>
            <a:xfrm>
              <a:off x="67355" y="4225759"/>
              <a:ext cx="1922035" cy="757987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99">
              <a:extLst>
                <a:ext uri="{FF2B5EF4-FFF2-40B4-BE49-F238E27FC236}">
                  <a16:creationId xmlns:a16="http://schemas.microsoft.com/office/drawing/2014/main" id="{935BE6D5-2095-45C9-AF05-61B52240B4AD}"/>
                </a:ext>
              </a:extLst>
            </p:cNvPr>
            <p:cNvSpPr/>
            <p:nvPr/>
          </p:nvSpPr>
          <p:spPr>
            <a:xfrm>
              <a:off x="1721982" y="4329555"/>
              <a:ext cx="893340" cy="649703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300">
              <a:extLst>
                <a:ext uri="{FF2B5EF4-FFF2-40B4-BE49-F238E27FC236}">
                  <a16:creationId xmlns:a16="http://schemas.microsoft.com/office/drawing/2014/main" id="{C70F78AB-EEC7-45DE-BE39-78E839977986}"/>
                </a:ext>
              </a:extLst>
            </p:cNvPr>
            <p:cNvGrpSpPr/>
            <p:nvPr/>
          </p:nvGrpSpPr>
          <p:grpSpPr>
            <a:xfrm>
              <a:off x="534521" y="5254218"/>
              <a:ext cx="1298159" cy="365198"/>
              <a:chOff x="8963351" y="2835327"/>
              <a:chExt cx="1121835" cy="315595"/>
            </a:xfrm>
          </p:grpSpPr>
          <p:sp>
            <p:nvSpPr>
              <p:cNvPr id="31" name="Freeform: Shape 309">
                <a:extLst>
                  <a:ext uri="{FF2B5EF4-FFF2-40B4-BE49-F238E27FC236}">
                    <a16:creationId xmlns:a16="http://schemas.microsoft.com/office/drawing/2014/main" id="{4290BF15-938D-4532-AD68-F1B8941E566A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:a16="http://schemas.microsoft.com/office/drawing/2014/main" id="{CDA82FD3-E22C-4F07-9F8C-C4025949896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:a16="http://schemas.microsoft.com/office/drawing/2014/main" id="{1CB7A487-2589-4215-8FE0-E080B85AAEC6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:a16="http://schemas.microsoft.com/office/drawing/2014/main" id="{6A51DF01-6C7F-4DE7-A484-B0CCD96C9EF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:a16="http://schemas.microsoft.com/office/drawing/2014/main" id="{90FCFBE7-FF6A-4705-8598-94A302402C66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:a16="http://schemas.microsoft.com/office/drawing/2014/main" id="{8E8E20C1-838D-462A-BDB3-B9D58D6F975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301">
              <a:extLst>
                <a:ext uri="{FF2B5EF4-FFF2-40B4-BE49-F238E27FC236}">
                  <a16:creationId xmlns:a16="http://schemas.microsoft.com/office/drawing/2014/main" id="{B9D72037-24C5-42A6-BB98-2ADA139A5256}"/>
                </a:ext>
              </a:extLst>
            </p:cNvPr>
            <p:cNvSpPr/>
            <p:nvPr/>
          </p:nvSpPr>
          <p:spPr>
            <a:xfrm>
              <a:off x="1460841" y="4913543"/>
              <a:ext cx="135355" cy="135355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02">
              <a:extLst>
                <a:ext uri="{FF2B5EF4-FFF2-40B4-BE49-F238E27FC236}">
                  <a16:creationId xmlns:a16="http://schemas.microsoft.com/office/drawing/2014/main" id="{73813489-A22E-4076-B20C-3F147042B2F3}"/>
                </a:ext>
              </a:extLst>
            </p:cNvPr>
            <p:cNvSpPr/>
            <p:nvPr/>
          </p:nvSpPr>
          <p:spPr>
            <a:xfrm>
              <a:off x="1483163" y="5281186"/>
              <a:ext cx="135355" cy="135355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3">
              <a:extLst>
                <a:ext uri="{FF2B5EF4-FFF2-40B4-BE49-F238E27FC236}">
                  <a16:creationId xmlns:a16="http://schemas.microsoft.com/office/drawing/2014/main" id="{9197C13C-F00C-4CB5-9E55-97BC8195E4D3}"/>
                </a:ext>
              </a:extLst>
            </p:cNvPr>
            <p:cNvSpPr/>
            <p:nvPr/>
          </p:nvSpPr>
          <p:spPr>
            <a:xfrm>
              <a:off x="1387896" y="4563810"/>
              <a:ext cx="135355" cy="135355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4">
              <a:extLst>
                <a:ext uri="{FF2B5EF4-FFF2-40B4-BE49-F238E27FC236}">
                  <a16:creationId xmlns:a16="http://schemas.microsoft.com/office/drawing/2014/main" id="{750383C2-FD34-43A1-94CF-B4DDCC97C322}"/>
                </a:ext>
              </a:extLst>
            </p:cNvPr>
            <p:cNvSpPr/>
            <p:nvPr/>
          </p:nvSpPr>
          <p:spPr>
            <a:xfrm>
              <a:off x="95447" y="2564805"/>
              <a:ext cx="2520307" cy="2412317"/>
            </a:xfrm>
            <a:custGeom>
              <a:avLst/>
              <a:gdLst>
                <a:gd name="connsiteX0" fmla="*/ 7608 w 885397"/>
                <a:gd name="connsiteY0" fmla="*/ 787442 h 847460"/>
                <a:gd name="connsiteX1" fmla="*/ 26629 w 885397"/>
                <a:gd name="connsiteY1" fmla="*/ 824532 h 847460"/>
                <a:gd name="connsiteX2" fmla="*/ 77983 w 885397"/>
                <a:gd name="connsiteY2" fmla="*/ 835944 h 847460"/>
                <a:gd name="connsiteX3" fmla="*/ 145505 w 885397"/>
                <a:gd name="connsiteY3" fmla="*/ 817875 h 847460"/>
                <a:gd name="connsiteX4" fmla="*/ 161673 w 885397"/>
                <a:gd name="connsiteY4" fmla="*/ 815022 h 847460"/>
                <a:gd name="connsiteX5" fmla="*/ 155967 w 885397"/>
                <a:gd name="connsiteY5" fmla="*/ 833091 h 847460"/>
                <a:gd name="connsiteX6" fmla="*/ 147408 w 885397"/>
                <a:gd name="connsiteY6" fmla="*/ 821679 h 847460"/>
                <a:gd name="connsiteX7" fmla="*/ 79886 w 885397"/>
                <a:gd name="connsiteY7" fmla="*/ 842601 h 847460"/>
                <a:gd name="connsiteX8" fmla="*/ 22825 w 885397"/>
                <a:gd name="connsiteY8" fmla="*/ 829287 h 847460"/>
                <a:gd name="connsiteX9" fmla="*/ 5706 w 885397"/>
                <a:gd name="connsiteY9" fmla="*/ 800756 h 847460"/>
                <a:gd name="connsiteX10" fmla="*/ 0 w 885397"/>
                <a:gd name="connsiteY10" fmla="*/ 788393 h 847460"/>
                <a:gd name="connsiteX11" fmla="*/ 7608 w 885397"/>
                <a:gd name="connsiteY11" fmla="*/ 787442 h 847460"/>
                <a:gd name="connsiteX12" fmla="*/ 707556 w 885397"/>
                <a:gd name="connsiteY12" fmla="*/ 669515 h 847460"/>
                <a:gd name="connsiteX13" fmla="*/ 714213 w 885397"/>
                <a:gd name="connsiteY13" fmla="*/ 691389 h 847460"/>
                <a:gd name="connsiteX14" fmla="*/ 689487 w 885397"/>
                <a:gd name="connsiteY14" fmla="*/ 680928 h 847460"/>
                <a:gd name="connsiteX15" fmla="*/ 681878 w 885397"/>
                <a:gd name="connsiteY15" fmla="*/ 675222 h 847460"/>
                <a:gd name="connsiteX16" fmla="*/ 689487 w 885397"/>
                <a:gd name="connsiteY16" fmla="*/ 676172 h 847460"/>
                <a:gd name="connsiteX17" fmla="*/ 711360 w 885397"/>
                <a:gd name="connsiteY17" fmla="*/ 688536 h 847460"/>
                <a:gd name="connsiteX18" fmla="*/ 707556 w 885397"/>
                <a:gd name="connsiteY18" fmla="*/ 669515 h 847460"/>
                <a:gd name="connsiteX19" fmla="*/ 763785 w 885397"/>
                <a:gd name="connsiteY19" fmla="*/ 667614 h 847460"/>
                <a:gd name="connsiteX20" fmla="*/ 769372 w 885397"/>
                <a:gd name="connsiteY20" fmla="*/ 669516 h 847460"/>
                <a:gd name="connsiteX21" fmla="*/ 757009 w 885397"/>
                <a:gd name="connsiteY21" fmla="*/ 679978 h 847460"/>
                <a:gd name="connsiteX22" fmla="*/ 731331 w 885397"/>
                <a:gd name="connsiteY22" fmla="*/ 670468 h 847460"/>
                <a:gd name="connsiteX23" fmla="*/ 740841 w 885397"/>
                <a:gd name="connsiteY23" fmla="*/ 669516 h 847460"/>
                <a:gd name="connsiteX24" fmla="*/ 739890 w 885397"/>
                <a:gd name="connsiteY24" fmla="*/ 679027 h 847460"/>
                <a:gd name="connsiteX25" fmla="*/ 750352 w 885397"/>
                <a:gd name="connsiteY25" fmla="*/ 679027 h 847460"/>
                <a:gd name="connsiteX26" fmla="*/ 758911 w 885397"/>
                <a:gd name="connsiteY26" fmla="*/ 668565 h 847460"/>
                <a:gd name="connsiteX27" fmla="*/ 763785 w 885397"/>
                <a:gd name="connsiteY27" fmla="*/ 667614 h 847460"/>
                <a:gd name="connsiteX28" fmla="*/ 810266 w 885397"/>
                <a:gd name="connsiteY28" fmla="*/ 657034 h 847460"/>
                <a:gd name="connsiteX29" fmla="*/ 814070 w 885397"/>
                <a:gd name="connsiteY29" fmla="*/ 658104 h 847460"/>
                <a:gd name="connsiteX30" fmla="*/ 804560 w 885397"/>
                <a:gd name="connsiteY30" fmla="*/ 668565 h 847460"/>
                <a:gd name="connsiteX31" fmla="*/ 785539 w 885397"/>
                <a:gd name="connsiteY31" fmla="*/ 659055 h 847460"/>
                <a:gd name="connsiteX32" fmla="*/ 793148 w 885397"/>
                <a:gd name="connsiteY32" fmla="*/ 659055 h 847460"/>
                <a:gd name="connsiteX33" fmla="*/ 792196 w 885397"/>
                <a:gd name="connsiteY33" fmla="*/ 668565 h 847460"/>
                <a:gd name="connsiteX34" fmla="*/ 799805 w 885397"/>
                <a:gd name="connsiteY34" fmla="*/ 668565 h 847460"/>
                <a:gd name="connsiteX35" fmla="*/ 806462 w 885397"/>
                <a:gd name="connsiteY35" fmla="*/ 658104 h 847460"/>
                <a:gd name="connsiteX36" fmla="*/ 810266 w 885397"/>
                <a:gd name="connsiteY36" fmla="*/ 657034 h 847460"/>
                <a:gd name="connsiteX37" fmla="*/ 534233 w 885397"/>
                <a:gd name="connsiteY37" fmla="*/ 642649 h 847460"/>
                <a:gd name="connsiteX38" fmla="*/ 564903 w 885397"/>
                <a:gd name="connsiteY38" fmla="*/ 647642 h 847460"/>
                <a:gd name="connsiteX39" fmla="*/ 552540 w 885397"/>
                <a:gd name="connsiteY39" fmla="*/ 655250 h 847460"/>
                <a:gd name="connsiteX40" fmla="*/ 504989 w 885397"/>
                <a:gd name="connsiteY40" fmla="*/ 647642 h 847460"/>
                <a:gd name="connsiteX41" fmla="*/ 534233 w 885397"/>
                <a:gd name="connsiteY41" fmla="*/ 642649 h 847460"/>
                <a:gd name="connsiteX42" fmla="*/ 865545 w 885397"/>
                <a:gd name="connsiteY42" fmla="*/ 633259 h 847460"/>
                <a:gd name="connsiteX43" fmla="*/ 873985 w 885397"/>
                <a:gd name="connsiteY43" fmla="*/ 643839 h 847460"/>
                <a:gd name="connsiteX44" fmla="*/ 885397 w 885397"/>
                <a:gd name="connsiteY44" fmla="*/ 651447 h 847460"/>
                <a:gd name="connsiteX45" fmla="*/ 840700 w 885397"/>
                <a:gd name="connsiteY45" fmla="*/ 682831 h 847460"/>
                <a:gd name="connsiteX46" fmla="*/ 695194 w 885397"/>
                <a:gd name="connsiteY46" fmla="*/ 806463 h 847460"/>
                <a:gd name="connsiteX47" fmla="*/ 648594 w 885397"/>
                <a:gd name="connsiteY47" fmla="*/ 833092 h 847460"/>
                <a:gd name="connsiteX48" fmla="*/ 644790 w 885397"/>
                <a:gd name="connsiteY48" fmla="*/ 829288 h 847460"/>
                <a:gd name="connsiteX49" fmla="*/ 644790 w 885397"/>
                <a:gd name="connsiteY49" fmla="*/ 829287 h 847460"/>
                <a:gd name="connsiteX50" fmla="*/ 644791 w 885397"/>
                <a:gd name="connsiteY50" fmla="*/ 829287 h 847460"/>
                <a:gd name="connsiteX51" fmla="*/ 726578 w 885397"/>
                <a:gd name="connsiteY51" fmla="*/ 773177 h 847460"/>
                <a:gd name="connsiteX52" fmla="*/ 859721 w 885397"/>
                <a:gd name="connsiteY52" fmla="*/ 656202 h 847460"/>
                <a:gd name="connsiteX53" fmla="*/ 868279 w 885397"/>
                <a:gd name="connsiteY53" fmla="*/ 641937 h 847460"/>
                <a:gd name="connsiteX54" fmla="*/ 860434 w 885397"/>
                <a:gd name="connsiteY54" fmla="*/ 637538 h 847460"/>
                <a:gd name="connsiteX55" fmla="*/ 854851 w 885397"/>
                <a:gd name="connsiteY55" fmla="*/ 637896 h 847460"/>
                <a:gd name="connsiteX56" fmla="*/ 567876 w 885397"/>
                <a:gd name="connsiteY56" fmla="*/ 622203 h 847460"/>
                <a:gd name="connsiteX57" fmla="*/ 585826 w 885397"/>
                <a:gd name="connsiteY57" fmla="*/ 626720 h 847460"/>
                <a:gd name="connsiteX58" fmla="*/ 585826 w 885397"/>
                <a:gd name="connsiteY58" fmla="*/ 634329 h 847460"/>
                <a:gd name="connsiteX59" fmla="*/ 544932 w 885397"/>
                <a:gd name="connsiteY59" fmla="*/ 624818 h 847460"/>
                <a:gd name="connsiteX60" fmla="*/ 567876 w 885397"/>
                <a:gd name="connsiteY60" fmla="*/ 622203 h 847460"/>
                <a:gd name="connsiteX61" fmla="*/ 295768 w 885397"/>
                <a:gd name="connsiteY61" fmla="*/ 58013 h 847460"/>
                <a:gd name="connsiteX62" fmla="*/ 296719 w 885397"/>
                <a:gd name="connsiteY62" fmla="*/ 66572 h 847460"/>
                <a:gd name="connsiteX63" fmla="*/ 298621 w 885397"/>
                <a:gd name="connsiteY63" fmla="*/ 88445 h 847460"/>
                <a:gd name="connsiteX64" fmla="*/ 286258 w 885397"/>
                <a:gd name="connsiteY64" fmla="*/ 68474 h 847460"/>
                <a:gd name="connsiteX65" fmla="*/ 288160 w 885397"/>
                <a:gd name="connsiteY65" fmla="*/ 59915 h 847460"/>
                <a:gd name="connsiteX66" fmla="*/ 295768 w 885397"/>
                <a:gd name="connsiteY66" fmla="*/ 58013 h 847460"/>
                <a:gd name="connsiteX67" fmla="*/ 265336 w 885397"/>
                <a:gd name="connsiteY67" fmla="*/ 14266 h 847460"/>
                <a:gd name="connsiteX68" fmla="*/ 269140 w 885397"/>
                <a:gd name="connsiteY68" fmla="*/ 19021 h 847460"/>
                <a:gd name="connsiteX69" fmla="*/ 289111 w 885397"/>
                <a:gd name="connsiteY69" fmla="*/ 100809 h 847460"/>
                <a:gd name="connsiteX70" fmla="*/ 305279 w 885397"/>
                <a:gd name="connsiteY70" fmla="*/ 117927 h 847460"/>
                <a:gd name="connsiteX71" fmla="*/ 319544 w 885397"/>
                <a:gd name="connsiteY71" fmla="*/ 119830 h 847460"/>
                <a:gd name="connsiteX72" fmla="*/ 307180 w 885397"/>
                <a:gd name="connsiteY72" fmla="*/ 127438 h 847460"/>
                <a:gd name="connsiteX73" fmla="*/ 289111 w 885397"/>
                <a:gd name="connsiteY73" fmla="*/ 118878 h 847460"/>
                <a:gd name="connsiteX74" fmla="*/ 283405 w 885397"/>
                <a:gd name="connsiteY74" fmla="*/ 153115 h 847460"/>
                <a:gd name="connsiteX75" fmla="*/ 272944 w 885397"/>
                <a:gd name="connsiteY75" fmla="*/ 189254 h 847460"/>
                <a:gd name="connsiteX76" fmla="*/ 269140 w 885397"/>
                <a:gd name="connsiteY76" fmla="*/ 186401 h 847460"/>
                <a:gd name="connsiteX77" fmla="*/ 282454 w 885397"/>
                <a:gd name="connsiteY77" fmla="*/ 107466 h 847460"/>
                <a:gd name="connsiteX78" fmla="*/ 274846 w 885397"/>
                <a:gd name="connsiteY78" fmla="*/ 71327 h 847460"/>
                <a:gd name="connsiteX79" fmla="*/ 265336 w 885397"/>
                <a:gd name="connsiteY79" fmla="*/ 14266 h 847460"/>
                <a:gd name="connsiteX80" fmla="*/ 529717 w 885397"/>
                <a:gd name="connsiteY80" fmla="*/ 0 h 847460"/>
                <a:gd name="connsiteX81" fmla="*/ 529717 w 885397"/>
                <a:gd name="connsiteY81" fmla="*/ 66571 h 847460"/>
                <a:gd name="connsiteX82" fmla="*/ 510696 w 885397"/>
                <a:gd name="connsiteY82" fmla="*/ 150261 h 847460"/>
                <a:gd name="connsiteX83" fmla="*/ 482166 w 885397"/>
                <a:gd name="connsiteY83" fmla="*/ 203518 h 847460"/>
                <a:gd name="connsiteX84" fmla="*/ 467901 w 885397"/>
                <a:gd name="connsiteY84" fmla="*/ 224440 h 847460"/>
                <a:gd name="connsiteX85" fmla="*/ 452685 w 885397"/>
                <a:gd name="connsiteY85" fmla="*/ 259628 h 847460"/>
                <a:gd name="connsiteX86" fmla="*/ 435566 w 885397"/>
                <a:gd name="connsiteY86" fmla="*/ 267236 h 847460"/>
                <a:gd name="connsiteX87" fmla="*/ 337611 w 885397"/>
                <a:gd name="connsiteY87" fmla="*/ 212077 h 847460"/>
                <a:gd name="connsiteX88" fmla="*/ 439370 w 885397"/>
                <a:gd name="connsiteY88" fmla="*/ 263432 h 847460"/>
                <a:gd name="connsiteX89" fmla="*/ 463146 w 885397"/>
                <a:gd name="connsiteY89" fmla="*/ 225391 h 847460"/>
                <a:gd name="connsiteX90" fmla="*/ 481215 w 885397"/>
                <a:gd name="connsiteY90" fmla="*/ 199714 h 847460"/>
                <a:gd name="connsiteX91" fmla="*/ 525913 w 885397"/>
                <a:gd name="connsiteY91" fmla="*/ 65620 h 847460"/>
                <a:gd name="connsiteX92" fmla="*/ 524011 w 885397"/>
                <a:gd name="connsiteY92" fmla="*/ 5706 h 847460"/>
                <a:gd name="connsiteX93" fmla="*/ 529717 w 885397"/>
                <a:gd name="connsiteY93" fmla="*/ 0 h 8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85397" h="847460">
                  <a:moveTo>
                    <a:pt x="7608" y="787442"/>
                  </a:moveTo>
                  <a:cubicBezTo>
                    <a:pt x="14265" y="804561"/>
                    <a:pt x="18069" y="814071"/>
                    <a:pt x="26629" y="824532"/>
                  </a:cubicBezTo>
                  <a:cubicBezTo>
                    <a:pt x="43747" y="846405"/>
                    <a:pt x="59914" y="843552"/>
                    <a:pt x="77983" y="835944"/>
                  </a:cubicBezTo>
                  <a:cubicBezTo>
                    <a:pt x="100808" y="827385"/>
                    <a:pt x="121730" y="820728"/>
                    <a:pt x="145505" y="817875"/>
                  </a:cubicBezTo>
                  <a:cubicBezTo>
                    <a:pt x="152163" y="816924"/>
                    <a:pt x="157869" y="815973"/>
                    <a:pt x="161673" y="815022"/>
                  </a:cubicBezTo>
                  <a:cubicBezTo>
                    <a:pt x="155016" y="822630"/>
                    <a:pt x="157869" y="827385"/>
                    <a:pt x="155967" y="833091"/>
                  </a:cubicBezTo>
                  <a:cubicBezTo>
                    <a:pt x="156918" y="823581"/>
                    <a:pt x="155967" y="819777"/>
                    <a:pt x="147408" y="821679"/>
                  </a:cubicBezTo>
                  <a:cubicBezTo>
                    <a:pt x="121730" y="827385"/>
                    <a:pt x="102710" y="833091"/>
                    <a:pt x="79886" y="842601"/>
                  </a:cubicBezTo>
                  <a:cubicBezTo>
                    <a:pt x="65620" y="847356"/>
                    <a:pt x="41845" y="854964"/>
                    <a:pt x="22825" y="829287"/>
                  </a:cubicBezTo>
                  <a:cubicBezTo>
                    <a:pt x="14265" y="816924"/>
                    <a:pt x="12364" y="812169"/>
                    <a:pt x="5706" y="800756"/>
                  </a:cubicBezTo>
                  <a:cubicBezTo>
                    <a:pt x="3804" y="796001"/>
                    <a:pt x="4755" y="793148"/>
                    <a:pt x="0" y="788393"/>
                  </a:cubicBezTo>
                  <a:cubicBezTo>
                    <a:pt x="5706" y="788393"/>
                    <a:pt x="5706" y="788393"/>
                    <a:pt x="7608" y="787442"/>
                  </a:cubicBezTo>
                  <a:close/>
                  <a:moveTo>
                    <a:pt x="707556" y="669515"/>
                  </a:moveTo>
                  <a:cubicBezTo>
                    <a:pt x="709458" y="679025"/>
                    <a:pt x="722772" y="687585"/>
                    <a:pt x="714213" y="691389"/>
                  </a:cubicBezTo>
                  <a:cubicBezTo>
                    <a:pt x="703752" y="697095"/>
                    <a:pt x="701850" y="686634"/>
                    <a:pt x="689487" y="680928"/>
                  </a:cubicBezTo>
                  <a:cubicBezTo>
                    <a:pt x="686633" y="679977"/>
                    <a:pt x="683780" y="677124"/>
                    <a:pt x="681878" y="675222"/>
                  </a:cubicBezTo>
                  <a:cubicBezTo>
                    <a:pt x="683780" y="675222"/>
                    <a:pt x="688535" y="676172"/>
                    <a:pt x="689487" y="676172"/>
                  </a:cubicBezTo>
                  <a:cubicBezTo>
                    <a:pt x="693290" y="677124"/>
                    <a:pt x="702801" y="690438"/>
                    <a:pt x="711360" y="688536"/>
                  </a:cubicBezTo>
                  <a:cubicBezTo>
                    <a:pt x="717066" y="687585"/>
                    <a:pt x="700898" y="672369"/>
                    <a:pt x="707556" y="669515"/>
                  </a:cubicBezTo>
                  <a:close/>
                  <a:moveTo>
                    <a:pt x="763785" y="667614"/>
                  </a:moveTo>
                  <a:cubicBezTo>
                    <a:pt x="765092" y="668328"/>
                    <a:pt x="766519" y="669516"/>
                    <a:pt x="769372" y="669516"/>
                  </a:cubicBezTo>
                  <a:cubicBezTo>
                    <a:pt x="764617" y="673321"/>
                    <a:pt x="762715" y="676174"/>
                    <a:pt x="757009" y="679978"/>
                  </a:cubicBezTo>
                  <a:cubicBezTo>
                    <a:pt x="737988" y="693292"/>
                    <a:pt x="739890" y="694243"/>
                    <a:pt x="731331" y="670468"/>
                  </a:cubicBezTo>
                  <a:cubicBezTo>
                    <a:pt x="737988" y="670468"/>
                    <a:pt x="735135" y="669516"/>
                    <a:pt x="740841" y="669516"/>
                  </a:cubicBezTo>
                  <a:cubicBezTo>
                    <a:pt x="738939" y="673321"/>
                    <a:pt x="736086" y="672369"/>
                    <a:pt x="739890" y="679027"/>
                  </a:cubicBezTo>
                  <a:cubicBezTo>
                    <a:pt x="741793" y="682831"/>
                    <a:pt x="746548" y="681880"/>
                    <a:pt x="750352" y="679027"/>
                  </a:cubicBezTo>
                  <a:cubicBezTo>
                    <a:pt x="753204" y="676174"/>
                    <a:pt x="757960" y="673321"/>
                    <a:pt x="758911" y="668565"/>
                  </a:cubicBezTo>
                  <a:cubicBezTo>
                    <a:pt x="761288" y="666663"/>
                    <a:pt x="762477" y="666901"/>
                    <a:pt x="763785" y="667614"/>
                  </a:cubicBezTo>
                  <a:close/>
                  <a:moveTo>
                    <a:pt x="810266" y="657034"/>
                  </a:moveTo>
                  <a:cubicBezTo>
                    <a:pt x="811217" y="657628"/>
                    <a:pt x="812168" y="658579"/>
                    <a:pt x="814070" y="658104"/>
                  </a:cubicBezTo>
                  <a:cubicBezTo>
                    <a:pt x="810266" y="661908"/>
                    <a:pt x="808364" y="664761"/>
                    <a:pt x="804560" y="668565"/>
                  </a:cubicBezTo>
                  <a:cubicBezTo>
                    <a:pt x="790294" y="681879"/>
                    <a:pt x="792196" y="682830"/>
                    <a:pt x="785539" y="659055"/>
                  </a:cubicBezTo>
                  <a:cubicBezTo>
                    <a:pt x="790294" y="659055"/>
                    <a:pt x="788393" y="659055"/>
                    <a:pt x="793148" y="659055"/>
                  </a:cubicBezTo>
                  <a:cubicBezTo>
                    <a:pt x="791246" y="662859"/>
                    <a:pt x="789343" y="661908"/>
                    <a:pt x="792196" y="668565"/>
                  </a:cubicBezTo>
                  <a:cubicBezTo>
                    <a:pt x="794099" y="672369"/>
                    <a:pt x="796952" y="671418"/>
                    <a:pt x="799805" y="668565"/>
                  </a:cubicBezTo>
                  <a:cubicBezTo>
                    <a:pt x="802658" y="665712"/>
                    <a:pt x="805511" y="662859"/>
                    <a:pt x="806462" y="658104"/>
                  </a:cubicBezTo>
                  <a:cubicBezTo>
                    <a:pt x="808364" y="656202"/>
                    <a:pt x="809315" y="656439"/>
                    <a:pt x="810266" y="657034"/>
                  </a:cubicBezTo>
                  <a:close/>
                  <a:moveTo>
                    <a:pt x="534233" y="642649"/>
                  </a:moveTo>
                  <a:cubicBezTo>
                    <a:pt x="543981" y="642649"/>
                    <a:pt x="553966" y="644314"/>
                    <a:pt x="564903" y="647642"/>
                  </a:cubicBezTo>
                  <a:cubicBezTo>
                    <a:pt x="561099" y="649544"/>
                    <a:pt x="557295" y="652397"/>
                    <a:pt x="552540" y="655250"/>
                  </a:cubicBezTo>
                  <a:cubicBezTo>
                    <a:pt x="539226" y="639083"/>
                    <a:pt x="521156" y="653349"/>
                    <a:pt x="504989" y="647642"/>
                  </a:cubicBezTo>
                  <a:cubicBezTo>
                    <a:pt x="514975" y="644314"/>
                    <a:pt x="524485" y="642649"/>
                    <a:pt x="534233" y="642649"/>
                  </a:cubicBezTo>
                  <a:close/>
                  <a:moveTo>
                    <a:pt x="865545" y="633259"/>
                  </a:moveTo>
                  <a:cubicBezTo>
                    <a:pt x="869468" y="633378"/>
                    <a:pt x="872559" y="636231"/>
                    <a:pt x="873985" y="643839"/>
                  </a:cubicBezTo>
                  <a:cubicBezTo>
                    <a:pt x="875887" y="651447"/>
                    <a:pt x="881593" y="649545"/>
                    <a:pt x="885397" y="651447"/>
                  </a:cubicBezTo>
                  <a:cubicBezTo>
                    <a:pt x="866377" y="657153"/>
                    <a:pt x="853063" y="669517"/>
                    <a:pt x="840700" y="682831"/>
                  </a:cubicBezTo>
                  <a:cubicBezTo>
                    <a:pt x="796953" y="729431"/>
                    <a:pt x="743696" y="764618"/>
                    <a:pt x="695194" y="806463"/>
                  </a:cubicBezTo>
                  <a:cubicBezTo>
                    <a:pt x="680929" y="818826"/>
                    <a:pt x="664762" y="825484"/>
                    <a:pt x="648594" y="833092"/>
                  </a:cubicBezTo>
                  <a:cubicBezTo>
                    <a:pt x="647644" y="832141"/>
                    <a:pt x="645742" y="830239"/>
                    <a:pt x="644790" y="829288"/>
                  </a:cubicBezTo>
                  <a:lnTo>
                    <a:pt x="644790" y="829287"/>
                  </a:lnTo>
                  <a:lnTo>
                    <a:pt x="644791" y="829287"/>
                  </a:lnTo>
                  <a:cubicBezTo>
                    <a:pt x="673321" y="812169"/>
                    <a:pt x="701852" y="795051"/>
                    <a:pt x="726578" y="773177"/>
                  </a:cubicBezTo>
                  <a:cubicBezTo>
                    <a:pt x="771276" y="734186"/>
                    <a:pt x="818827" y="698998"/>
                    <a:pt x="859721" y="656202"/>
                  </a:cubicBezTo>
                  <a:cubicBezTo>
                    <a:pt x="863524" y="651447"/>
                    <a:pt x="872084" y="649545"/>
                    <a:pt x="868279" y="641937"/>
                  </a:cubicBezTo>
                  <a:cubicBezTo>
                    <a:pt x="866378" y="637657"/>
                    <a:pt x="863525" y="637182"/>
                    <a:pt x="860434" y="637538"/>
                  </a:cubicBezTo>
                  <a:lnTo>
                    <a:pt x="854851" y="637896"/>
                  </a:lnTo>
                  <a:close/>
                  <a:moveTo>
                    <a:pt x="567876" y="622203"/>
                  </a:moveTo>
                  <a:cubicBezTo>
                    <a:pt x="574414" y="622916"/>
                    <a:pt x="580120" y="624818"/>
                    <a:pt x="585826" y="626720"/>
                  </a:cubicBezTo>
                  <a:cubicBezTo>
                    <a:pt x="586777" y="629574"/>
                    <a:pt x="585826" y="631476"/>
                    <a:pt x="585826" y="634329"/>
                  </a:cubicBezTo>
                  <a:cubicBezTo>
                    <a:pt x="575365" y="627671"/>
                    <a:pt x="563002" y="625769"/>
                    <a:pt x="544932" y="624818"/>
                  </a:cubicBezTo>
                  <a:cubicBezTo>
                    <a:pt x="553967" y="621965"/>
                    <a:pt x="561337" y="621490"/>
                    <a:pt x="567876" y="622203"/>
                  </a:cubicBezTo>
                  <a:close/>
                  <a:moveTo>
                    <a:pt x="295768" y="58013"/>
                  </a:moveTo>
                  <a:cubicBezTo>
                    <a:pt x="302425" y="59915"/>
                    <a:pt x="297670" y="63719"/>
                    <a:pt x="296719" y="66572"/>
                  </a:cubicBezTo>
                  <a:cubicBezTo>
                    <a:pt x="294817" y="74180"/>
                    <a:pt x="308131" y="79886"/>
                    <a:pt x="298621" y="88445"/>
                  </a:cubicBezTo>
                  <a:cubicBezTo>
                    <a:pt x="291013" y="83690"/>
                    <a:pt x="291964" y="74180"/>
                    <a:pt x="286258" y="68474"/>
                  </a:cubicBezTo>
                  <a:cubicBezTo>
                    <a:pt x="283405" y="65621"/>
                    <a:pt x="285307" y="61817"/>
                    <a:pt x="288160" y="59915"/>
                  </a:cubicBezTo>
                  <a:cubicBezTo>
                    <a:pt x="290062" y="58963"/>
                    <a:pt x="293866" y="57062"/>
                    <a:pt x="295768" y="58013"/>
                  </a:cubicBezTo>
                  <a:close/>
                  <a:moveTo>
                    <a:pt x="265336" y="14266"/>
                  </a:moveTo>
                  <a:cubicBezTo>
                    <a:pt x="268188" y="17120"/>
                    <a:pt x="268188" y="17120"/>
                    <a:pt x="269140" y="19021"/>
                  </a:cubicBezTo>
                  <a:cubicBezTo>
                    <a:pt x="252021" y="50405"/>
                    <a:pt x="281503" y="52307"/>
                    <a:pt x="289111" y="100809"/>
                  </a:cubicBezTo>
                  <a:cubicBezTo>
                    <a:pt x="290062" y="108417"/>
                    <a:pt x="297670" y="116976"/>
                    <a:pt x="305279" y="117927"/>
                  </a:cubicBezTo>
                  <a:cubicBezTo>
                    <a:pt x="310034" y="118878"/>
                    <a:pt x="314789" y="119830"/>
                    <a:pt x="319544" y="119830"/>
                  </a:cubicBezTo>
                  <a:cubicBezTo>
                    <a:pt x="329054" y="119830"/>
                    <a:pt x="311935" y="129340"/>
                    <a:pt x="307180" y="127438"/>
                  </a:cubicBezTo>
                  <a:cubicBezTo>
                    <a:pt x="298621" y="124585"/>
                    <a:pt x="291964" y="120780"/>
                    <a:pt x="289111" y="118878"/>
                  </a:cubicBezTo>
                  <a:cubicBezTo>
                    <a:pt x="285307" y="116976"/>
                    <a:pt x="285307" y="142654"/>
                    <a:pt x="283405" y="153115"/>
                  </a:cubicBezTo>
                  <a:cubicBezTo>
                    <a:pt x="280552" y="168331"/>
                    <a:pt x="277699" y="175940"/>
                    <a:pt x="272944" y="189254"/>
                  </a:cubicBezTo>
                  <a:cubicBezTo>
                    <a:pt x="271041" y="185450"/>
                    <a:pt x="273895" y="189254"/>
                    <a:pt x="269140" y="186401"/>
                  </a:cubicBezTo>
                  <a:cubicBezTo>
                    <a:pt x="278650" y="158821"/>
                    <a:pt x="282454" y="135046"/>
                    <a:pt x="282454" y="107466"/>
                  </a:cubicBezTo>
                  <a:cubicBezTo>
                    <a:pt x="282454" y="96054"/>
                    <a:pt x="280552" y="79887"/>
                    <a:pt x="274846" y="71327"/>
                  </a:cubicBezTo>
                  <a:cubicBezTo>
                    <a:pt x="256776" y="46601"/>
                    <a:pt x="255825" y="36140"/>
                    <a:pt x="265336" y="14266"/>
                  </a:cubicBezTo>
                  <a:close/>
                  <a:moveTo>
                    <a:pt x="529717" y="0"/>
                  </a:moveTo>
                  <a:cubicBezTo>
                    <a:pt x="529717" y="23776"/>
                    <a:pt x="534472" y="42796"/>
                    <a:pt x="529717" y="66571"/>
                  </a:cubicBezTo>
                  <a:cubicBezTo>
                    <a:pt x="512599" y="92249"/>
                    <a:pt x="513549" y="121730"/>
                    <a:pt x="510696" y="150261"/>
                  </a:cubicBezTo>
                  <a:cubicBezTo>
                    <a:pt x="507844" y="171183"/>
                    <a:pt x="495480" y="187351"/>
                    <a:pt x="482166" y="203518"/>
                  </a:cubicBezTo>
                  <a:cubicBezTo>
                    <a:pt x="477411" y="210175"/>
                    <a:pt x="467901" y="224440"/>
                    <a:pt x="467901" y="224440"/>
                  </a:cubicBezTo>
                  <a:cubicBezTo>
                    <a:pt x="465048" y="231097"/>
                    <a:pt x="457440" y="248216"/>
                    <a:pt x="452685" y="259628"/>
                  </a:cubicBezTo>
                  <a:cubicBezTo>
                    <a:pt x="449831" y="266285"/>
                    <a:pt x="442223" y="269138"/>
                    <a:pt x="435566" y="267236"/>
                  </a:cubicBezTo>
                  <a:cubicBezTo>
                    <a:pt x="400379" y="254873"/>
                    <a:pt x="365191" y="239657"/>
                    <a:pt x="337611" y="212077"/>
                  </a:cubicBezTo>
                  <a:cubicBezTo>
                    <a:pt x="363289" y="232048"/>
                    <a:pt x="409889" y="252971"/>
                    <a:pt x="439370" y="263432"/>
                  </a:cubicBezTo>
                  <a:cubicBezTo>
                    <a:pt x="446027" y="265334"/>
                    <a:pt x="454586" y="239657"/>
                    <a:pt x="463146" y="225391"/>
                  </a:cubicBezTo>
                  <a:cubicBezTo>
                    <a:pt x="463146" y="225391"/>
                    <a:pt x="476460" y="205420"/>
                    <a:pt x="481215" y="199714"/>
                  </a:cubicBezTo>
                  <a:cubicBezTo>
                    <a:pt x="530668" y="143604"/>
                    <a:pt x="492627" y="126485"/>
                    <a:pt x="525913" y="65620"/>
                  </a:cubicBezTo>
                  <a:cubicBezTo>
                    <a:pt x="527815" y="40894"/>
                    <a:pt x="525913" y="25678"/>
                    <a:pt x="524011" y="5706"/>
                  </a:cubicBezTo>
                  <a:cubicBezTo>
                    <a:pt x="528766" y="2853"/>
                    <a:pt x="524962" y="2853"/>
                    <a:pt x="529717" y="0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05">
              <a:extLst>
                <a:ext uri="{FF2B5EF4-FFF2-40B4-BE49-F238E27FC236}">
                  <a16:creationId xmlns:a16="http://schemas.microsoft.com/office/drawing/2014/main" id="{ED671274-F596-4806-88F0-06DBFD320A67}"/>
                </a:ext>
              </a:extLst>
            </p:cNvPr>
            <p:cNvSpPr/>
            <p:nvPr/>
          </p:nvSpPr>
          <p:spPr>
            <a:xfrm>
              <a:off x="1366427" y="4550466"/>
              <a:ext cx="189496" cy="89334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6">
              <a:extLst>
                <a:ext uri="{FF2B5EF4-FFF2-40B4-BE49-F238E27FC236}">
                  <a16:creationId xmlns:a16="http://schemas.microsoft.com/office/drawing/2014/main" id="{2529D7DE-FD40-477E-8B53-E016A3C4CB87}"/>
                </a:ext>
              </a:extLst>
            </p:cNvPr>
            <p:cNvSpPr/>
            <p:nvPr/>
          </p:nvSpPr>
          <p:spPr>
            <a:xfrm>
              <a:off x="1277095" y="3751870"/>
              <a:ext cx="81211" cy="62263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07">
              <a:extLst>
                <a:ext uri="{FF2B5EF4-FFF2-40B4-BE49-F238E27FC236}">
                  <a16:creationId xmlns:a16="http://schemas.microsoft.com/office/drawing/2014/main" id="{0A950195-0973-4967-9A53-713488C2C865}"/>
                </a:ext>
              </a:extLst>
            </p:cNvPr>
            <p:cNvSpPr/>
            <p:nvPr/>
          </p:nvSpPr>
          <p:spPr>
            <a:xfrm>
              <a:off x="1290960" y="3876724"/>
              <a:ext cx="135355" cy="135355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8">
              <a:extLst>
                <a:ext uri="{FF2B5EF4-FFF2-40B4-BE49-F238E27FC236}">
                  <a16:creationId xmlns:a16="http://schemas.microsoft.com/office/drawing/2014/main" id="{EF4E6ED2-E0E8-4E86-B5CF-D7A2D5F44219}"/>
                </a:ext>
              </a:extLst>
            </p:cNvPr>
            <p:cNvSpPr/>
            <p:nvPr/>
          </p:nvSpPr>
          <p:spPr>
            <a:xfrm>
              <a:off x="1158312" y="3161884"/>
              <a:ext cx="1949106" cy="146183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3427C4E-7BAF-4A58-8F68-9499253DDF56}"/>
                </a:ext>
              </a:extLst>
            </p:cNvPr>
            <p:cNvSpPr/>
            <p:nvPr/>
          </p:nvSpPr>
          <p:spPr>
            <a:xfrm>
              <a:off x="483768" y="4460034"/>
              <a:ext cx="1563494" cy="999790"/>
            </a:xfrm>
            <a:custGeom>
              <a:avLst/>
              <a:gdLst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6 w 1563494"/>
                <a:gd name="connsiteY17" fmla="*/ 100825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80408 w 1563494"/>
                <a:gd name="connsiteY17" fmla="*/ 94960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7 w 1563494"/>
                <a:gd name="connsiteY17" fmla="*/ 976266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71436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5705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07817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57006 w 1563494"/>
                <a:gd name="connsiteY18" fmla="*/ 847407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70335 w 1563494"/>
                <a:gd name="connsiteY18" fmla="*/ 79409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22349 w 1563494"/>
                <a:gd name="connsiteY18" fmla="*/ 87140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494" h="999790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34745" y="809160"/>
                    <a:pt x="1324593" y="860595"/>
                    <a:pt x="1318164" y="904924"/>
                  </a:cubicBezTo>
                  <a:lnTo>
                    <a:pt x="1299819" y="924304"/>
                  </a:lnTo>
                  <a:cubicBezTo>
                    <a:pt x="1255607" y="938775"/>
                    <a:pt x="1238053" y="985236"/>
                    <a:pt x="1167182" y="983712"/>
                  </a:cubicBezTo>
                  <a:lnTo>
                    <a:pt x="1003666" y="995429"/>
                  </a:lnTo>
                  <a:cubicBezTo>
                    <a:pt x="899467" y="1010368"/>
                    <a:pt x="784607" y="982654"/>
                    <a:pt x="675077" y="976266"/>
                  </a:cubicBezTo>
                  <a:lnTo>
                    <a:pt x="222349" y="871400"/>
                  </a:lnTo>
                  <a:lnTo>
                    <a:pt x="85255" y="838068"/>
                  </a:lnTo>
                  <a:lnTo>
                    <a:pt x="77174" y="822865"/>
                  </a:lnTo>
                  <a:cubicBezTo>
                    <a:pt x="73071" y="817281"/>
                    <a:pt x="67826" y="811867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2F386D37-96DC-4EE5-915D-590609F5C49E}"/>
              </a:ext>
            </a:extLst>
          </p:cNvPr>
          <p:cNvGrpSpPr/>
          <p:nvPr/>
        </p:nvGrpSpPr>
        <p:grpSpPr>
          <a:xfrm>
            <a:off x="6216788" y="1107379"/>
            <a:ext cx="2605823" cy="3794224"/>
            <a:chOff x="7809411" y="1747281"/>
            <a:chExt cx="3270309" cy="476175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232254B-971F-4D4B-A345-9E24B5A00091}"/>
                </a:ext>
              </a:extLst>
            </p:cNvPr>
            <p:cNvGrpSpPr/>
            <p:nvPr/>
          </p:nvGrpSpPr>
          <p:grpSpPr>
            <a:xfrm>
              <a:off x="8288994" y="3179928"/>
              <a:ext cx="1209594" cy="3329106"/>
              <a:chOff x="1986269" y="2622217"/>
              <a:chExt cx="1271949" cy="3500723"/>
            </a:xfrm>
            <a:solidFill>
              <a:schemeClr val="accent3"/>
            </a:solidFill>
          </p:grpSpPr>
          <p:sp>
            <p:nvSpPr>
              <p:cNvPr id="63" name="Freeform: Shape 674">
                <a:extLst>
                  <a:ext uri="{FF2B5EF4-FFF2-40B4-BE49-F238E27FC236}">
                    <a16:creationId xmlns:a16="http://schemas.microsoft.com/office/drawing/2014/main" id="{8FE9E676-E36D-44A1-BD67-0BD82085024A}"/>
                  </a:ext>
                </a:extLst>
              </p:cNvPr>
              <p:cNvSpPr/>
              <p:nvPr/>
            </p:nvSpPr>
            <p:spPr>
              <a:xfrm>
                <a:off x="2069242" y="2636955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75">
                <a:extLst>
                  <a:ext uri="{FF2B5EF4-FFF2-40B4-BE49-F238E27FC236}">
                    <a16:creationId xmlns:a16="http://schemas.microsoft.com/office/drawing/2014/main" id="{7200B4DF-7C33-4290-8D47-85233411972C}"/>
                  </a:ext>
                </a:extLst>
              </p:cNvPr>
              <p:cNvSpPr/>
              <p:nvPr/>
            </p:nvSpPr>
            <p:spPr>
              <a:xfrm>
                <a:off x="2152216" y="2639139"/>
                <a:ext cx="45853" cy="138653"/>
              </a:xfrm>
              <a:custGeom>
                <a:avLst/>
                <a:gdLst>
                  <a:gd name="connsiteX0" fmla="*/ 0 w 67852"/>
                  <a:gd name="connsiteY0" fmla="*/ 0 h 205174"/>
                  <a:gd name="connsiteX1" fmla="*/ 67853 w 67852"/>
                  <a:gd name="connsiteY1" fmla="*/ 0 h 205174"/>
                  <a:gd name="connsiteX2" fmla="*/ 67853 w 67852"/>
                  <a:gd name="connsiteY2" fmla="*/ 201943 h 205174"/>
                  <a:gd name="connsiteX3" fmla="*/ 47659 w 67852"/>
                  <a:gd name="connsiteY3" fmla="*/ 184172 h 205174"/>
                  <a:gd name="connsiteX4" fmla="*/ 37158 w 67852"/>
                  <a:gd name="connsiteY4" fmla="*/ 205175 h 205174"/>
                  <a:gd name="connsiteX5" fmla="*/ 21810 w 67852"/>
                  <a:gd name="connsiteY5" fmla="*/ 184980 h 205174"/>
                  <a:gd name="connsiteX6" fmla="*/ 0 w 67852"/>
                  <a:gd name="connsiteY6" fmla="*/ 201943 h 205174"/>
                  <a:gd name="connsiteX7" fmla="*/ 0 w 67852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2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0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76">
                <a:extLst>
                  <a:ext uri="{FF2B5EF4-FFF2-40B4-BE49-F238E27FC236}">
                    <a16:creationId xmlns:a16="http://schemas.microsoft.com/office/drawing/2014/main" id="{ACE5B5DC-8B7C-4E94-868A-2233255BF13D}"/>
                  </a:ext>
                </a:extLst>
              </p:cNvPr>
              <p:cNvSpPr/>
              <p:nvPr/>
            </p:nvSpPr>
            <p:spPr>
              <a:xfrm>
                <a:off x="2225910" y="2639139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3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77">
                <a:extLst>
                  <a:ext uri="{FF2B5EF4-FFF2-40B4-BE49-F238E27FC236}">
                    <a16:creationId xmlns:a16="http://schemas.microsoft.com/office/drawing/2014/main" id="{F1798BC4-7570-4CB3-BC4A-BE9D29F14D99}"/>
                  </a:ext>
                </a:extLst>
              </p:cNvPr>
              <p:cNvSpPr/>
              <p:nvPr/>
            </p:nvSpPr>
            <p:spPr>
              <a:xfrm>
                <a:off x="2302333" y="263913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78">
                <a:extLst>
                  <a:ext uri="{FF2B5EF4-FFF2-40B4-BE49-F238E27FC236}">
                    <a16:creationId xmlns:a16="http://schemas.microsoft.com/office/drawing/2014/main" id="{7CFCBF57-F329-4BD9-96B6-F75E26DB6054}"/>
                  </a:ext>
                </a:extLst>
              </p:cNvPr>
              <p:cNvSpPr/>
              <p:nvPr/>
            </p:nvSpPr>
            <p:spPr>
              <a:xfrm>
                <a:off x="2468826" y="4804642"/>
                <a:ext cx="46399" cy="137562"/>
              </a:xfrm>
              <a:custGeom>
                <a:avLst/>
                <a:gdLst>
                  <a:gd name="connsiteX0" fmla="*/ 68661 w 68660"/>
                  <a:gd name="connsiteY0" fmla="*/ 4039 h 203559"/>
                  <a:gd name="connsiteX1" fmla="*/ 68661 w 68660"/>
                  <a:gd name="connsiteY1" fmla="*/ 203559 h 203559"/>
                  <a:gd name="connsiteX2" fmla="*/ 0 w 68660"/>
                  <a:gd name="connsiteY2" fmla="*/ 203559 h 203559"/>
                  <a:gd name="connsiteX3" fmla="*/ 0 w 68660"/>
                  <a:gd name="connsiteY3" fmla="*/ 2423 h 203559"/>
                  <a:gd name="connsiteX4" fmla="*/ 20194 w 68660"/>
                  <a:gd name="connsiteY4" fmla="*/ 20194 h 203559"/>
                  <a:gd name="connsiteX5" fmla="*/ 32311 w 68660"/>
                  <a:gd name="connsiteY5" fmla="*/ 0 h 203559"/>
                  <a:gd name="connsiteX6" fmla="*/ 46043 w 68660"/>
                  <a:gd name="connsiteY6" fmla="*/ 19387 h 203559"/>
                  <a:gd name="connsiteX7" fmla="*/ 68661 w 68660"/>
                  <a:gd name="connsiteY7" fmla="*/ 4039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3559">
                    <a:moveTo>
                      <a:pt x="68661" y="4039"/>
                    </a:moveTo>
                    <a:cubicBezTo>
                      <a:pt x="68661" y="70276"/>
                      <a:pt x="68661" y="135706"/>
                      <a:pt x="68661" y="203559"/>
                    </a:cubicBezTo>
                    <a:cubicBezTo>
                      <a:pt x="45235" y="203559"/>
                      <a:pt x="22618" y="203559"/>
                      <a:pt x="0" y="203559"/>
                    </a:cubicBezTo>
                    <a:cubicBezTo>
                      <a:pt x="0" y="137322"/>
                      <a:pt x="0" y="70276"/>
                      <a:pt x="0" y="2423"/>
                    </a:cubicBezTo>
                    <a:cubicBezTo>
                      <a:pt x="7270" y="8885"/>
                      <a:pt x="12924" y="13732"/>
                      <a:pt x="20194" y="20194"/>
                    </a:cubicBezTo>
                    <a:cubicBezTo>
                      <a:pt x="24233" y="12924"/>
                      <a:pt x="27464" y="8078"/>
                      <a:pt x="32311" y="0"/>
                    </a:cubicBezTo>
                    <a:cubicBezTo>
                      <a:pt x="37158" y="7270"/>
                      <a:pt x="40389" y="12117"/>
                      <a:pt x="46043" y="19387"/>
                    </a:cubicBezTo>
                    <a:cubicBezTo>
                      <a:pt x="52505" y="14540"/>
                      <a:pt x="59775" y="9693"/>
                      <a:pt x="68661" y="4039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9">
                <a:extLst>
                  <a:ext uri="{FF2B5EF4-FFF2-40B4-BE49-F238E27FC236}">
                    <a16:creationId xmlns:a16="http://schemas.microsoft.com/office/drawing/2014/main" id="{85787638-1031-4028-B495-3B096F26B45C}"/>
                  </a:ext>
                </a:extLst>
              </p:cNvPr>
              <p:cNvSpPr/>
              <p:nvPr/>
            </p:nvSpPr>
            <p:spPr>
              <a:xfrm>
                <a:off x="2225364" y="4804096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4 h 205174"/>
                  <a:gd name="connsiteX1" fmla="*/ 0 w 68660"/>
                  <a:gd name="connsiteY1" fmla="*/ 205174 h 205174"/>
                  <a:gd name="connsiteX2" fmla="*/ 0 w 68660"/>
                  <a:gd name="connsiteY2" fmla="*/ 4039 h 205174"/>
                  <a:gd name="connsiteX3" fmla="*/ 21810 w 68660"/>
                  <a:gd name="connsiteY3" fmla="*/ 21002 h 205174"/>
                  <a:gd name="connsiteX4" fmla="*/ 33119 w 68660"/>
                  <a:gd name="connsiteY4" fmla="*/ 0 h 205174"/>
                  <a:gd name="connsiteX5" fmla="*/ 47659 w 68660"/>
                  <a:gd name="connsiteY5" fmla="*/ 21002 h 205174"/>
                  <a:gd name="connsiteX6" fmla="*/ 68661 w 68660"/>
                  <a:gd name="connsiteY6" fmla="*/ 4039 h 205174"/>
                  <a:gd name="connsiteX7" fmla="*/ 67853 w 68660"/>
                  <a:gd name="connsiteY7" fmla="*/ 205174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4"/>
                    </a:moveTo>
                    <a:cubicBezTo>
                      <a:pt x="46043" y="205174"/>
                      <a:pt x="23425" y="205174"/>
                      <a:pt x="0" y="205174"/>
                    </a:cubicBezTo>
                    <a:cubicBezTo>
                      <a:pt x="0" y="138129"/>
                      <a:pt x="0" y="71892"/>
                      <a:pt x="0" y="4039"/>
                    </a:cubicBezTo>
                    <a:cubicBezTo>
                      <a:pt x="7270" y="9693"/>
                      <a:pt x="13732" y="14540"/>
                      <a:pt x="21810" y="21002"/>
                    </a:cubicBezTo>
                    <a:cubicBezTo>
                      <a:pt x="25849" y="13732"/>
                      <a:pt x="28272" y="8078"/>
                      <a:pt x="33119" y="0"/>
                    </a:cubicBezTo>
                    <a:cubicBezTo>
                      <a:pt x="38773" y="8078"/>
                      <a:pt x="42004" y="12924"/>
                      <a:pt x="47659" y="21002"/>
                    </a:cubicBezTo>
                    <a:cubicBezTo>
                      <a:pt x="54929" y="15347"/>
                      <a:pt x="60583" y="10501"/>
                      <a:pt x="68661" y="4039"/>
                    </a:cubicBezTo>
                    <a:cubicBezTo>
                      <a:pt x="67853" y="71084"/>
                      <a:pt x="67853" y="138129"/>
                      <a:pt x="67853" y="205174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0">
                <a:extLst>
                  <a:ext uri="{FF2B5EF4-FFF2-40B4-BE49-F238E27FC236}">
                    <a16:creationId xmlns:a16="http://schemas.microsoft.com/office/drawing/2014/main" id="{3FDD0C78-AF74-42AF-9CEE-3CDF366E62F9}"/>
                  </a:ext>
                </a:extLst>
              </p:cNvPr>
              <p:cNvSpPr/>
              <p:nvPr/>
            </p:nvSpPr>
            <p:spPr>
              <a:xfrm>
                <a:off x="1986269" y="4805187"/>
                <a:ext cx="46399" cy="137562"/>
              </a:xfrm>
              <a:custGeom>
                <a:avLst/>
                <a:gdLst>
                  <a:gd name="connsiteX0" fmla="*/ 0 w 68660"/>
                  <a:gd name="connsiteY0" fmla="*/ 0 h 203559"/>
                  <a:gd name="connsiteX1" fmla="*/ 36350 w 68660"/>
                  <a:gd name="connsiteY1" fmla="*/ 0 h 203559"/>
                  <a:gd name="connsiteX2" fmla="*/ 62199 w 68660"/>
                  <a:gd name="connsiteY2" fmla="*/ 33927 h 203559"/>
                  <a:gd name="connsiteX3" fmla="*/ 68661 w 68660"/>
                  <a:gd name="connsiteY3" fmla="*/ 20194 h 203559"/>
                  <a:gd name="connsiteX4" fmla="*/ 68661 w 68660"/>
                  <a:gd name="connsiteY4" fmla="*/ 203559 h 203559"/>
                  <a:gd name="connsiteX5" fmla="*/ 0 w 68660"/>
                  <a:gd name="connsiteY5" fmla="*/ 203559 h 203559"/>
                  <a:gd name="connsiteX6" fmla="*/ 0 w 68660"/>
                  <a:gd name="connsiteY6" fmla="*/ 0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60" h="203559">
                    <a:moveTo>
                      <a:pt x="0" y="0"/>
                    </a:moveTo>
                    <a:cubicBezTo>
                      <a:pt x="19387" y="21810"/>
                      <a:pt x="21002" y="21810"/>
                      <a:pt x="36350" y="0"/>
                    </a:cubicBezTo>
                    <a:cubicBezTo>
                      <a:pt x="45235" y="12117"/>
                      <a:pt x="54121" y="22618"/>
                      <a:pt x="62199" y="33927"/>
                    </a:cubicBezTo>
                    <a:cubicBezTo>
                      <a:pt x="63006" y="32311"/>
                      <a:pt x="65430" y="27465"/>
                      <a:pt x="68661" y="20194"/>
                    </a:cubicBezTo>
                    <a:cubicBezTo>
                      <a:pt x="68661" y="82393"/>
                      <a:pt x="68661" y="142976"/>
                      <a:pt x="68661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85">
                <a:extLst>
                  <a:ext uri="{FF2B5EF4-FFF2-40B4-BE49-F238E27FC236}">
                    <a16:creationId xmlns:a16="http://schemas.microsoft.com/office/drawing/2014/main" id="{8843F0DA-3605-4FBD-A851-E923F7B86A20}"/>
                  </a:ext>
                </a:extLst>
              </p:cNvPr>
              <p:cNvSpPr/>
              <p:nvPr/>
            </p:nvSpPr>
            <p:spPr>
              <a:xfrm>
                <a:off x="2385852" y="263913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86">
                <a:extLst>
                  <a:ext uri="{FF2B5EF4-FFF2-40B4-BE49-F238E27FC236}">
                    <a16:creationId xmlns:a16="http://schemas.microsoft.com/office/drawing/2014/main" id="{63E70A13-5857-4389-A3AF-6D3DDAEC21FE}"/>
                  </a:ext>
                </a:extLst>
              </p:cNvPr>
              <p:cNvSpPr/>
              <p:nvPr/>
            </p:nvSpPr>
            <p:spPr>
              <a:xfrm>
                <a:off x="1990636" y="2800719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687">
                <a:extLst>
                  <a:ext uri="{FF2B5EF4-FFF2-40B4-BE49-F238E27FC236}">
                    <a16:creationId xmlns:a16="http://schemas.microsoft.com/office/drawing/2014/main" id="{D002DF4C-49C7-48D8-B562-DA92B3EF6E6A}"/>
                  </a:ext>
                </a:extLst>
              </p:cNvPr>
              <p:cNvSpPr/>
              <p:nvPr/>
            </p:nvSpPr>
            <p:spPr>
              <a:xfrm>
                <a:off x="2069788" y="2800719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688">
                <a:extLst>
                  <a:ext uri="{FF2B5EF4-FFF2-40B4-BE49-F238E27FC236}">
                    <a16:creationId xmlns:a16="http://schemas.microsoft.com/office/drawing/2014/main" id="{3348FCA8-2BA4-4D60-AFB4-A976E85FDB3E}"/>
                  </a:ext>
                </a:extLst>
              </p:cNvPr>
              <p:cNvSpPr/>
              <p:nvPr/>
            </p:nvSpPr>
            <p:spPr>
              <a:xfrm>
                <a:off x="2148941" y="2800719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689">
                <a:extLst>
                  <a:ext uri="{FF2B5EF4-FFF2-40B4-BE49-F238E27FC236}">
                    <a16:creationId xmlns:a16="http://schemas.microsoft.com/office/drawing/2014/main" id="{EFAAB95F-120A-4994-AF83-81503D3A6C2E}"/>
                  </a:ext>
                </a:extLst>
              </p:cNvPr>
              <p:cNvSpPr/>
              <p:nvPr/>
            </p:nvSpPr>
            <p:spPr>
              <a:xfrm>
                <a:off x="2227002" y="2800173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690">
                <a:extLst>
                  <a:ext uri="{FF2B5EF4-FFF2-40B4-BE49-F238E27FC236}">
                    <a16:creationId xmlns:a16="http://schemas.microsoft.com/office/drawing/2014/main" id="{954AA722-A2C8-441C-BB5C-93316447C458}"/>
                  </a:ext>
                </a:extLst>
              </p:cNvPr>
              <p:cNvSpPr/>
              <p:nvPr/>
            </p:nvSpPr>
            <p:spPr>
              <a:xfrm>
                <a:off x="2305608" y="2800173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691">
                <a:extLst>
                  <a:ext uri="{FF2B5EF4-FFF2-40B4-BE49-F238E27FC236}">
                    <a16:creationId xmlns:a16="http://schemas.microsoft.com/office/drawing/2014/main" id="{6E915EC3-73C9-49E4-99EB-96F83809BC88}"/>
                  </a:ext>
                </a:extLst>
              </p:cNvPr>
              <p:cNvSpPr/>
              <p:nvPr/>
            </p:nvSpPr>
            <p:spPr>
              <a:xfrm>
                <a:off x="2384215" y="2800173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692">
                <a:extLst>
                  <a:ext uri="{FF2B5EF4-FFF2-40B4-BE49-F238E27FC236}">
                    <a16:creationId xmlns:a16="http://schemas.microsoft.com/office/drawing/2014/main" id="{4ADBECC9-D7E2-4D6E-BE8D-15CD2403FECC}"/>
                  </a:ext>
                </a:extLst>
              </p:cNvPr>
              <p:cNvSpPr/>
              <p:nvPr/>
            </p:nvSpPr>
            <p:spPr>
              <a:xfrm>
                <a:off x="2463367" y="2800173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93">
                <a:extLst>
                  <a:ext uri="{FF2B5EF4-FFF2-40B4-BE49-F238E27FC236}">
                    <a16:creationId xmlns:a16="http://schemas.microsoft.com/office/drawing/2014/main" id="{AB3A73A8-3BBA-4ADC-BB7C-0AF6D83E3E24}"/>
                  </a:ext>
                </a:extLst>
              </p:cNvPr>
              <p:cNvSpPr/>
              <p:nvPr/>
            </p:nvSpPr>
            <p:spPr>
              <a:xfrm>
                <a:off x="1990636" y="2972670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898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94">
                <a:extLst>
                  <a:ext uri="{FF2B5EF4-FFF2-40B4-BE49-F238E27FC236}">
                    <a16:creationId xmlns:a16="http://schemas.microsoft.com/office/drawing/2014/main" id="{5ED56D82-922B-41ED-9588-4FCA715F47E0}"/>
                  </a:ext>
                </a:extLst>
              </p:cNvPr>
              <p:cNvSpPr/>
              <p:nvPr/>
            </p:nvSpPr>
            <p:spPr>
              <a:xfrm>
                <a:off x="2069788" y="2972670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95">
                <a:extLst>
                  <a:ext uri="{FF2B5EF4-FFF2-40B4-BE49-F238E27FC236}">
                    <a16:creationId xmlns:a16="http://schemas.microsoft.com/office/drawing/2014/main" id="{0CBF980F-7D62-4BA6-A593-A544EBD2ABB4}"/>
                  </a:ext>
                </a:extLst>
              </p:cNvPr>
              <p:cNvSpPr/>
              <p:nvPr/>
            </p:nvSpPr>
            <p:spPr>
              <a:xfrm>
                <a:off x="2148941" y="2972670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96">
                <a:extLst>
                  <a:ext uri="{FF2B5EF4-FFF2-40B4-BE49-F238E27FC236}">
                    <a16:creationId xmlns:a16="http://schemas.microsoft.com/office/drawing/2014/main" id="{1417B0C6-2B8D-4B65-ABC1-049096ABA9FE}"/>
                  </a:ext>
                </a:extLst>
              </p:cNvPr>
              <p:cNvSpPr/>
              <p:nvPr/>
            </p:nvSpPr>
            <p:spPr>
              <a:xfrm>
                <a:off x="2227002" y="2972670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697">
                <a:extLst>
                  <a:ext uri="{FF2B5EF4-FFF2-40B4-BE49-F238E27FC236}">
                    <a16:creationId xmlns:a16="http://schemas.microsoft.com/office/drawing/2014/main" id="{F2C6345A-D0FC-4A6A-91BF-A2729900C4A5}"/>
                  </a:ext>
                </a:extLst>
              </p:cNvPr>
              <p:cNvSpPr/>
              <p:nvPr/>
            </p:nvSpPr>
            <p:spPr>
              <a:xfrm>
                <a:off x="2305608" y="2972670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698">
                <a:extLst>
                  <a:ext uri="{FF2B5EF4-FFF2-40B4-BE49-F238E27FC236}">
                    <a16:creationId xmlns:a16="http://schemas.microsoft.com/office/drawing/2014/main" id="{2729BB3F-2949-4442-BB20-D77FA8CB2928}"/>
                  </a:ext>
                </a:extLst>
              </p:cNvPr>
              <p:cNvSpPr/>
              <p:nvPr/>
            </p:nvSpPr>
            <p:spPr>
              <a:xfrm>
                <a:off x="2384215" y="2972670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699">
                <a:extLst>
                  <a:ext uri="{FF2B5EF4-FFF2-40B4-BE49-F238E27FC236}">
                    <a16:creationId xmlns:a16="http://schemas.microsoft.com/office/drawing/2014/main" id="{3497F8A2-A37B-4F0D-AC05-C3E2CBA3E975}"/>
                  </a:ext>
                </a:extLst>
              </p:cNvPr>
              <p:cNvSpPr/>
              <p:nvPr/>
            </p:nvSpPr>
            <p:spPr>
              <a:xfrm>
                <a:off x="2463367" y="2972670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700">
                <a:extLst>
                  <a:ext uri="{FF2B5EF4-FFF2-40B4-BE49-F238E27FC236}">
                    <a16:creationId xmlns:a16="http://schemas.microsoft.com/office/drawing/2014/main" id="{7B7755BB-1E76-46DA-99E2-6BB26FC8FC4D}"/>
                  </a:ext>
                </a:extLst>
              </p:cNvPr>
              <p:cNvSpPr/>
              <p:nvPr/>
            </p:nvSpPr>
            <p:spPr>
              <a:xfrm>
                <a:off x="1990636" y="3139710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701">
                <a:extLst>
                  <a:ext uri="{FF2B5EF4-FFF2-40B4-BE49-F238E27FC236}">
                    <a16:creationId xmlns:a16="http://schemas.microsoft.com/office/drawing/2014/main" id="{CB37FE72-3ADB-407C-82DF-9931E94E1830}"/>
                  </a:ext>
                </a:extLst>
              </p:cNvPr>
              <p:cNvSpPr/>
              <p:nvPr/>
            </p:nvSpPr>
            <p:spPr>
              <a:xfrm>
                <a:off x="2069788" y="3139710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702">
                <a:extLst>
                  <a:ext uri="{FF2B5EF4-FFF2-40B4-BE49-F238E27FC236}">
                    <a16:creationId xmlns:a16="http://schemas.microsoft.com/office/drawing/2014/main" id="{71F37B7A-D225-44CB-A5C5-70FAC806EF25}"/>
                  </a:ext>
                </a:extLst>
              </p:cNvPr>
              <p:cNvSpPr/>
              <p:nvPr/>
            </p:nvSpPr>
            <p:spPr>
              <a:xfrm>
                <a:off x="2148941" y="3139710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703">
                <a:extLst>
                  <a:ext uri="{FF2B5EF4-FFF2-40B4-BE49-F238E27FC236}">
                    <a16:creationId xmlns:a16="http://schemas.microsoft.com/office/drawing/2014/main" id="{9E9262E8-0576-4B5E-A4CE-23B13629DA61}"/>
                  </a:ext>
                </a:extLst>
              </p:cNvPr>
              <p:cNvSpPr/>
              <p:nvPr/>
            </p:nvSpPr>
            <p:spPr>
              <a:xfrm>
                <a:off x="2227002" y="31391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704">
                <a:extLst>
                  <a:ext uri="{FF2B5EF4-FFF2-40B4-BE49-F238E27FC236}">
                    <a16:creationId xmlns:a16="http://schemas.microsoft.com/office/drawing/2014/main" id="{AE51FF88-4AE2-4B61-8FA7-D82B8B5964C8}"/>
                  </a:ext>
                </a:extLst>
              </p:cNvPr>
              <p:cNvSpPr/>
              <p:nvPr/>
            </p:nvSpPr>
            <p:spPr>
              <a:xfrm>
                <a:off x="2305608" y="31391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705">
                <a:extLst>
                  <a:ext uri="{FF2B5EF4-FFF2-40B4-BE49-F238E27FC236}">
                    <a16:creationId xmlns:a16="http://schemas.microsoft.com/office/drawing/2014/main" id="{3F3E1539-E2D2-4245-8047-6900B0315089}"/>
                  </a:ext>
                </a:extLst>
              </p:cNvPr>
              <p:cNvSpPr/>
              <p:nvPr/>
            </p:nvSpPr>
            <p:spPr>
              <a:xfrm>
                <a:off x="2384215" y="31391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706">
                <a:extLst>
                  <a:ext uri="{FF2B5EF4-FFF2-40B4-BE49-F238E27FC236}">
                    <a16:creationId xmlns:a16="http://schemas.microsoft.com/office/drawing/2014/main" id="{D8C9F828-15AD-4F86-B6D4-7D20BD652C31}"/>
                  </a:ext>
                </a:extLst>
              </p:cNvPr>
              <p:cNvSpPr/>
              <p:nvPr/>
            </p:nvSpPr>
            <p:spPr>
              <a:xfrm>
                <a:off x="2463367" y="31391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707">
                <a:extLst>
                  <a:ext uri="{FF2B5EF4-FFF2-40B4-BE49-F238E27FC236}">
                    <a16:creationId xmlns:a16="http://schemas.microsoft.com/office/drawing/2014/main" id="{55474717-57FA-4845-8957-D9D46C439FF4}"/>
                  </a:ext>
                </a:extLst>
              </p:cNvPr>
              <p:cNvSpPr/>
              <p:nvPr/>
            </p:nvSpPr>
            <p:spPr>
              <a:xfrm>
                <a:off x="1990636" y="3306749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708">
                <a:extLst>
                  <a:ext uri="{FF2B5EF4-FFF2-40B4-BE49-F238E27FC236}">
                    <a16:creationId xmlns:a16="http://schemas.microsoft.com/office/drawing/2014/main" id="{43D0A80E-AB42-45E0-AE3B-239AC51C93A3}"/>
                  </a:ext>
                </a:extLst>
              </p:cNvPr>
              <p:cNvSpPr/>
              <p:nvPr/>
            </p:nvSpPr>
            <p:spPr>
              <a:xfrm>
                <a:off x="2069788" y="3306749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709">
                <a:extLst>
                  <a:ext uri="{FF2B5EF4-FFF2-40B4-BE49-F238E27FC236}">
                    <a16:creationId xmlns:a16="http://schemas.microsoft.com/office/drawing/2014/main" id="{FF1E91CB-AF2A-4604-A38F-55633A197D1F}"/>
                  </a:ext>
                </a:extLst>
              </p:cNvPr>
              <p:cNvSpPr/>
              <p:nvPr/>
            </p:nvSpPr>
            <p:spPr>
              <a:xfrm>
                <a:off x="2148941" y="3306749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710">
                <a:extLst>
                  <a:ext uri="{FF2B5EF4-FFF2-40B4-BE49-F238E27FC236}">
                    <a16:creationId xmlns:a16="http://schemas.microsoft.com/office/drawing/2014/main" id="{9526A80A-2113-4FA9-BFE1-C4F10CB298E2}"/>
                  </a:ext>
                </a:extLst>
              </p:cNvPr>
              <p:cNvSpPr/>
              <p:nvPr/>
            </p:nvSpPr>
            <p:spPr>
              <a:xfrm>
                <a:off x="2227002" y="330674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711">
                <a:extLst>
                  <a:ext uri="{FF2B5EF4-FFF2-40B4-BE49-F238E27FC236}">
                    <a16:creationId xmlns:a16="http://schemas.microsoft.com/office/drawing/2014/main" id="{B24232DD-6EED-4A46-B435-4BB379E48BEA}"/>
                  </a:ext>
                </a:extLst>
              </p:cNvPr>
              <p:cNvSpPr/>
              <p:nvPr/>
            </p:nvSpPr>
            <p:spPr>
              <a:xfrm>
                <a:off x="2305608" y="330674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733">
                <a:extLst>
                  <a:ext uri="{FF2B5EF4-FFF2-40B4-BE49-F238E27FC236}">
                    <a16:creationId xmlns:a16="http://schemas.microsoft.com/office/drawing/2014/main" id="{4C13A467-BE65-42F2-9371-CE69980A4E6B}"/>
                  </a:ext>
                </a:extLst>
              </p:cNvPr>
              <p:cNvSpPr/>
              <p:nvPr/>
            </p:nvSpPr>
            <p:spPr>
              <a:xfrm>
                <a:off x="2384215" y="330674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740">
                <a:extLst>
                  <a:ext uri="{FF2B5EF4-FFF2-40B4-BE49-F238E27FC236}">
                    <a16:creationId xmlns:a16="http://schemas.microsoft.com/office/drawing/2014/main" id="{9B223039-E36F-440F-8E15-673F740FAD4C}"/>
                  </a:ext>
                </a:extLst>
              </p:cNvPr>
              <p:cNvSpPr/>
              <p:nvPr/>
            </p:nvSpPr>
            <p:spPr>
              <a:xfrm>
                <a:off x="2463367" y="3306749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741">
                <a:extLst>
                  <a:ext uri="{FF2B5EF4-FFF2-40B4-BE49-F238E27FC236}">
                    <a16:creationId xmlns:a16="http://schemas.microsoft.com/office/drawing/2014/main" id="{B2369635-06F3-4107-8EEF-9CB3CDBE33F1}"/>
                  </a:ext>
                </a:extLst>
              </p:cNvPr>
              <p:cNvSpPr/>
              <p:nvPr/>
            </p:nvSpPr>
            <p:spPr>
              <a:xfrm>
                <a:off x="1990636" y="3473788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0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4"/>
                      <a:pt x="8078" y="195481"/>
                      <a:pt x="0" y="202751"/>
                    </a:cubicBezTo>
                    <a:cubicBezTo>
                      <a:pt x="808" y="134090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742">
                <a:extLst>
                  <a:ext uri="{FF2B5EF4-FFF2-40B4-BE49-F238E27FC236}">
                    <a16:creationId xmlns:a16="http://schemas.microsoft.com/office/drawing/2014/main" id="{73281E77-76AF-41ED-86E4-C5A15E8E8EFB}"/>
                  </a:ext>
                </a:extLst>
              </p:cNvPr>
              <p:cNvSpPr/>
              <p:nvPr/>
            </p:nvSpPr>
            <p:spPr>
              <a:xfrm>
                <a:off x="2069788" y="3473788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0"/>
                      <a:pt x="67853" y="201943"/>
                    </a:cubicBezTo>
                    <a:cubicBezTo>
                      <a:pt x="60583" y="195481"/>
                      <a:pt x="54929" y="190634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743">
                <a:extLst>
                  <a:ext uri="{FF2B5EF4-FFF2-40B4-BE49-F238E27FC236}">
                    <a16:creationId xmlns:a16="http://schemas.microsoft.com/office/drawing/2014/main" id="{3432AF39-2861-4022-A3CD-7A09B69846A4}"/>
                  </a:ext>
                </a:extLst>
              </p:cNvPr>
              <p:cNvSpPr/>
              <p:nvPr/>
            </p:nvSpPr>
            <p:spPr>
              <a:xfrm>
                <a:off x="2148941" y="3473788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3"/>
                      <a:pt x="54121" y="189827"/>
                      <a:pt x="46851" y="183365"/>
                    </a:cubicBezTo>
                    <a:cubicBezTo>
                      <a:pt x="42004" y="190634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44">
                <a:extLst>
                  <a:ext uri="{FF2B5EF4-FFF2-40B4-BE49-F238E27FC236}">
                    <a16:creationId xmlns:a16="http://schemas.microsoft.com/office/drawing/2014/main" id="{53777949-AF57-4C70-AA15-16226442F119}"/>
                  </a:ext>
                </a:extLst>
              </p:cNvPr>
              <p:cNvSpPr/>
              <p:nvPr/>
            </p:nvSpPr>
            <p:spPr>
              <a:xfrm>
                <a:off x="2227002" y="3473788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745">
                <a:extLst>
                  <a:ext uri="{FF2B5EF4-FFF2-40B4-BE49-F238E27FC236}">
                    <a16:creationId xmlns:a16="http://schemas.microsoft.com/office/drawing/2014/main" id="{58D20517-1ECD-4656-96D4-63CB66A4B244}"/>
                  </a:ext>
                </a:extLst>
              </p:cNvPr>
              <p:cNvSpPr/>
              <p:nvPr/>
            </p:nvSpPr>
            <p:spPr>
              <a:xfrm>
                <a:off x="2305608" y="3473788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746">
                <a:extLst>
                  <a:ext uri="{FF2B5EF4-FFF2-40B4-BE49-F238E27FC236}">
                    <a16:creationId xmlns:a16="http://schemas.microsoft.com/office/drawing/2014/main" id="{E90F0FEC-4758-4340-9CB1-525268D657E3}"/>
                  </a:ext>
                </a:extLst>
              </p:cNvPr>
              <p:cNvSpPr/>
              <p:nvPr/>
            </p:nvSpPr>
            <p:spPr>
              <a:xfrm>
                <a:off x="2384215" y="3473788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747">
                <a:extLst>
                  <a:ext uri="{FF2B5EF4-FFF2-40B4-BE49-F238E27FC236}">
                    <a16:creationId xmlns:a16="http://schemas.microsoft.com/office/drawing/2014/main" id="{E1908359-498A-4D13-92A8-B92FEE0307CA}"/>
                  </a:ext>
                </a:extLst>
              </p:cNvPr>
              <p:cNvSpPr/>
              <p:nvPr/>
            </p:nvSpPr>
            <p:spPr>
              <a:xfrm>
                <a:off x="2463367" y="3473788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748">
                <a:extLst>
                  <a:ext uri="{FF2B5EF4-FFF2-40B4-BE49-F238E27FC236}">
                    <a16:creationId xmlns:a16="http://schemas.microsoft.com/office/drawing/2014/main" id="{6742AAFE-EF77-4EB0-9A1F-B1F22C7622F2}"/>
                  </a:ext>
                </a:extLst>
              </p:cNvPr>
              <p:cNvSpPr/>
              <p:nvPr/>
            </p:nvSpPr>
            <p:spPr>
              <a:xfrm>
                <a:off x="1990636" y="3639189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749">
                <a:extLst>
                  <a:ext uri="{FF2B5EF4-FFF2-40B4-BE49-F238E27FC236}">
                    <a16:creationId xmlns:a16="http://schemas.microsoft.com/office/drawing/2014/main" id="{3F81C376-894F-42EC-8688-606284A6ADA1}"/>
                  </a:ext>
                </a:extLst>
              </p:cNvPr>
              <p:cNvSpPr/>
              <p:nvPr/>
            </p:nvSpPr>
            <p:spPr>
              <a:xfrm>
                <a:off x="2069788" y="3639189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750">
                <a:extLst>
                  <a:ext uri="{FF2B5EF4-FFF2-40B4-BE49-F238E27FC236}">
                    <a16:creationId xmlns:a16="http://schemas.microsoft.com/office/drawing/2014/main" id="{BC3C0ACF-AD85-497D-A2B0-00BC8C633BA0}"/>
                  </a:ext>
                </a:extLst>
              </p:cNvPr>
              <p:cNvSpPr/>
              <p:nvPr/>
            </p:nvSpPr>
            <p:spPr>
              <a:xfrm>
                <a:off x="2148941" y="3639189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751">
                <a:extLst>
                  <a:ext uri="{FF2B5EF4-FFF2-40B4-BE49-F238E27FC236}">
                    <a16:creationId xmlns:a16="http://schemas.microsoft.com/office/drawing/2014/main" id="{E9D7DCCC-89AB-4D67-862E-4110F2B6D4BC}"/>
                  </a:ext>
                </a:extLst>
              </p:cNvPr>
              <p:cNvSpPr/>
              <p:nvPr/>
            </p:nvSpPr>
            <p:spPr>
              <a:xfrm>
                <a:off x="2227002" y="363864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752">
                <a:extLst>
                  <a:ext uri="{FF2B5EF4-FFF2-40B4-BE49-F238E27FC236}">
                    <a16:creationId xmlns:a16="http://schemas.microsoft.com/office/drawing/2014/main" id="{2A7A40C8-8720-40F2-876B-2FD1B6E37CDE}"/>
                  </a:ext>
                </a:extLst>
              </p:cNvPr>
              <p:cNvSpPr/>
              <p:nvPr/>
            </p:nvSpPr>
            <p:spPr>
              <a:xfrm>
                <a:off x="2305608" y="363864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753">
                <a:extLst>
                  <a:ext uri="{FF2B5EF4-FFF2-40B4-BE49-F238E27FC236}">
                    <a16:creationId xmlns:a16="http://schemas.microsoft.com/office/drawing/2014/main" id="{A03871A0-BDEA-416D-BEB2-28514580519F}"/>
                  </a:ext>
                </a:extLst>
              </p:cNvPr>
              <p:cNvSpPr/>
              <p:nvPr/>
            </p:nvSpPr>
            <p:spPr>
              <a:xfrm>
                <a:off x="2384215" y="363864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754">
                <a:extLst>
                  <a:ext uri="{FF2B5EF4-FFF2-40B4-BE49-F238E27FC236}">
                    <a16:creationId xmlns:a16="http://schemas.microsoft.com/office/drawing/2014/main" id="{881A1070-F4CA-4210-92C9-2E71DFCE6082}"/>
                  </a:ext>
                </a:extLst>
              </p:cNvPr>
              <p:cNvSpPr/>
              <p:nvPr/>
            </p:nvSpPr>
            <p:spPr>
              <a:xfrm>
                <a:off x="2463367" y="363864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755">
                <a:extLst>
                  <a:ext uri="{FF2B5EF4-FFF2-40B4-BE49-F238E27FC236}">
                    <a16:creationId xmlns:a16="http://schemas.microsoft.com/office/drawing/2014/main" id="{95E90E87-C5D6-40D6-A819-6552EE6EB645}"/>
                  </a:ext>
                </a:extLst>
              </p:cNvPr>
              <p:cNvSpPr/>
              <p:nvPr/>
            </p:nvSpPr>
            <p:spPr>
              <a:xfrm>
                <a:off x="2463367" y="4640878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29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0276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756">
                <a:extLst>
                  <a:ext uri="{FF2B5EF4-FFF2-40B4-BE49-F238E27FC236}">
                    <a16:creationId xmlns:a16="http://schemas.microsoft.com/office/drawing/2014/main" id="{BECF5E8F-3816-450F-B564-629B6DDE72F2}"/>
                  </a:ext>
                </a:extLst>
              </p:cNvPr>
              <p:cNvSpPr/>
              <p:nvPr/>
            </p:nvSpPr>
            <p:spPr>
              <a:xfrm>
                <a:off x="2227548" y="464197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57">
                <a:extLst>
                  <a:ext uri="{FF2B5EF4-FFF2-40B4-BE49-F238E27FC236}">
                    <a16:creationId xmlns:a16="http://schemas.microsoft.com/office/drawing/2014/main" id="{6F2A517D-64B8-4965-B208-B90537CC98C1}"/>
                  </a:ext>
                </a:extLst>
              </p:cNvPr>
              <p:cNvSpPr/>
              <p:nvPr/>
            </p:nvSpPr>
            <p:spPr>
              <a:xfrm>
                <a:off x="2148395" y="464197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758">
                <a:extLst>
                  <a:ext uri="{FF2B5EF4-FFF2-40B4-BE49-F238E27FC236}">
                    <a16:creationId xmlns:a16="http://schemas.microsoft.com/office/drawing/2014/main" id="{B5FBF294-037F-4C7E-89B6-127E072D7BE5}"/>
                  </a:ext>
                </a:extLst>
              </p:cNvPr>
              <p:cNvSpPr/>
              <p:nvPr/>
            </p:nvSpPr>
            <p:spPr>
              <a:xfrm>
                <a:off x="1991181" y="464197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759">
                <a:extLst>
                  <a:ext uri="{FF2B5EF4-FFF2-40B4-BE49-F238E27FC236}">
                    <a16:creationId xmlns:a16="http://schemas.microsoft.com/office/drawing/2014/main" id="{B78441BC-153C-4EC3-915E-875C18FF9268}"/>
                  </a:ext>
                </a:extLst>
              </p:cNvPr>
              <p:cNvSpPr/>
              <p:nvPr/>
            </p:nvSpPr>
            <p:spPr>
              <a:xfrm>
                <a:off x="2463367" y="4468380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4 h 205174"/>
                  <a:gd name="connsiteX1" fmla="*/ 0 w 68660"/>
                  <a:gd name="connsiteY1" fmla="*/ 205174 h 205174"/>
                  <a:gd name="connsiteX2" fmla="*/ 0 w 68660"/>
                  <a:gd name="connsiteY2" fmla="*/ 1615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4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4"/>
                    </a:moveTo>
                    <a:cubicBezTo>
                      <a:pt x="45235" y="205174"/>
                      <a:pt x="23425" y="205174"/>
                      <a:pt x="0" y="205174"/>
                    </a:cubicBezTo>
                    <a:cubicBezTo>
                      <a:pt x="0" y="138129"/>
                      <a:pt x="0" y="71084"/>
                      <a:pt x="0" y="1615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4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760">
                <a:extLst>
                  <a:ext uri="{FF2B5EF4-FFF2-40B4-BE49-F238E27FC236}">
                    <a16:creationId xmlns:a16="http://schemas.microsoft.com/office/drawing/2014/main" id="{08BA68CE-C951-4B9B-AF4E-7600C7E918AB}"/>
                  </a:ext>
                </a:extLst>
              </p:cNvPr>
              <p:cNvSpPr/>
              <p:nvPr/>
            </p:nvSpPr>
            <p:spPr>
              <a:xfrm>
                <a:off x="2305062" y="4468926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761">
                <a:extLst>
                  <a:ext uri="{FF2B5EF4-FFF2-40B4-BE49-F238E27FC236}">
                    <a16:creationId xmlns:a16="http://schemas.microsoft.com/office/drawing/2014/main" id="{2742DD31-CBF7-4767-A5C8-D423AD989F30}"/>
                  </a:ext>
                </a:extLst>
              </p:cNvPr>
              <p:cNvSpPr/>
              <p:nvPr/>
            </p:nvSpPr>
            <p:spPr>
              <a:xfrm>
                <a:off x="2148395" y="4469471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762">
                <a:extLst>
                  <a:ext uri="{FF2B5EF4-FFF2-40B4-BE49-F238E27FC236}">
                    <a16:creationId xmlns:a16="http://schemas.microsoft.com/office/drawing/2014/main" id="{0C722140-C5BD-4A2D-9843-61B5B9A56916}"/>
                  </a:ext>
                </a:extLst>
              </p:cNvPr>
              <p:cNvSpPr/>
              <p:nvPr/>
            </p:nvSpPr>
            <p:spPr>
              <a:xfrm>
                <a:off x="1991181" y="4469471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763">
                <a:extLst>
                  <a:ext uri="{FF2B5EF4-FFF2-40B4-BE49-F238E27FC236}">
                    <a16:creationId xmlns:a16="http://schemas.microsoft.com/office/drawing/2014/main" id="{C99CF79F-B62C-4294-BD90-8A673FCA7A4E}"/>
                  </a:ext>
                </a:extLst>
              </p:cNvPr>
              <p:cNvSpPr/>
              <p:nvPr/>
            </p:nvSpPr>
            <p:spPr>
              <a:xfrm>
                <a:off x="2463367" y="4301341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30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8130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764">
                <a:extLst>
                  <a:ext uri="{FF2B5EF4-FFF2-40B4-BE49-F238E27FC236}">
                    <a16:creationId xmlns:a16="http://schemas.microsoft.com/office/drawing/2014/main" id="{44A4300B-DD65-46DA-919B-55987460DBED}"/>
                  </a:ext>
                </a:extLst>
              </p:cNvPr>
              <p:cNvSpPr/>
              <p:nvPr/>
            </p:nvSpPr>
            <p:spPr>
              <a:xfrm>
                <a:off x="2384760" y="4301341"/>
                <a:ext cx="45854" cy="138653"/>
              </a:xfrm>
              <a:custGeom>
                <a:avLst/>
                <a:gdLst>
                  <a:gd name="connsiteX0" fmla="*/ 67853 w 67853"/>
                  <a:gd name="connsiteY0" fmla="*/ 205175 h 205174"/>
                  <a:gd name="connsiteX1" fmla="*/ 0 w 67853"/>
                  <a:gd name="connsiteY1" fmla="*/ 205175 h 205174"/>
                  <a:gd name="connsiteX2" fmla="*/ 0 w 67853"/>
                  <a:gd name="connsiteY2" fmla="*/ 3231 h 205174"/>
                  <a:gd name="connsiteX3" fmla="*/ 20194 w 67853"/>
                  <a:gd name="connsiteY3" fmla="*/ 21002 h 205174"/>
                  <a:gd name="connsiteX4" fmla="*/ 30695 w 67853"/>
                  <a:gd name="connsiteY4" fmla="*/ 0 h 205174"/>
                  <a:gd name="connsiteX5" fmla="*/ 46043 w 67853"/>
                  <a:gd name="connsiteY5" fmla="*/ 20194 h 205174"/>
                  <a:gd name="connsiteX6" fmla="*/ 67853 w 67853"/>
                  <a:gd name="connsiteY6" fmla="*/ 3231 h 205174"/>
                  <a:gd name="connsiteX7" fmla="*/ 67853 w 67853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5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892"/>
                      <a:pt x="67853" y="138130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765">
                <a:extLst>
                  <a:ext uri="{FF2B5EF4-FFF2-40B4-BE49-F238E27FC236}">
                    <a16:creationId xmlns:a16="http://schemas.microsoft.com/office/drawing/2014/main" id="{F6C3AE30-D56A-480F-ACA9-D58766474C1C}"/>
                  </a:ext>
                </a:extLst>
              </p:cNvPr>
              <p:cNvSpPr/>
              <p:nvPr/>
            </p:nvSpPr>
            <p:spPr>
              <a:xfrm>
                <a:off x="2305062" y="4301887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5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3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5"/>
                    </a:cubicBezTo>
                    <a:cubicBezTo>
                      <a:pt x="68661" y="70276"/>
                      <a:pt x="68661" y="136513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766">
                <a:extLst>
                  <a:ext uri="{FF2B5EF4-FFF2-40B4-BE49-F238E27FC236}">
                    <a16:creationId xmlns:a16="http://schemas.microsoft.com/office/drawing/2014/main" id="{4CBB0BE8-DC6B-4D72-897B-1643E1149BA1}"/>
                  </a:ext>
                </a:extLst>
              </p:cNvPr>
              <p:cNvSpPr/>
              <p:nvPr/>
            </p:nvSpPr>
            <p:spPr>
              <a:xfrm>
                <a:off x="2148395" y="4302978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767">
                <a:extLst>
                  <a:ext uri="{FF2B5EF4-FFF2-40B4-BE49-F238E27FC236}">
                    <a16:creationId xmlns:a16="http://schemas.microsoft.com/office/drawing/2014/main" id="{394B798E-DCC2-4148-B638-E3C62181721E}"/>
                  </a:ext>
                </a:extLst>
              </p:cNvPr>
              <p:cNvSpPr/>
              <p:nvPr/>
            </p:nvSpPr>
            <p:spPr>
              <a:xfrm>
                <a:off x="2069788" y="4302978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768">
                <a:extLst>
                  <a:ext uri="{FF2B5EF4-FFF2-40B4-BE49-F238E27FC236}">
                    <a16:creationId xmlns:a16="http://schemas.microsoft.com/office/drawing/2014/main" id="{3D05ABC1-3850-4242-82A4-0F40E48DA1AC}"/>
                  </a:ext>
                </a:extLst>
              </p:cNvPr>
              <p:cNvSpPr/>
              <p:nvPr/>
            </p:nvSpPr>
            <p:spPr>
              <a:xfrm>
                <a:off x="2463367" y="4134302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5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29"/>
                      <a:pt x="0" y="71084"/>
                      <a:pt x="0" y="1615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769">
                <a:extLst>
                  <a:ext uri="{FF2B5EF4-FFF2-40B4-BE49-F238E27FC236}">
                    <a16:creationId xmlns:a16="http://schemas.microsoft.com/office/drawing/2014/main" id="{0E597FD8-ED8B-4498-B50D-895D919C3E43}"/>
                  </a:ext>
                </a:extLst>
              </p:cNvPr>
              <p:cNvSpPr/>
              <p:nvPr/>
            </p:nvSpPr>
            <p:spPr>
              <a:xfrm>
                <a:off x="2384760" y="4134302"/>
                <a:ext cx="45854" cy="138653"/>
              </a:xfrm>
              <a:custGeom>
                <a:avLst/>
                <a:gdLst>
                  <a:gd name="connsiteX0" fmla="*/ 67853 w 67853"/>
                  <a:gd name="connsiteY0" fmla="*/ 205175 h 205174"/>
                  <a:gd name="connsiteX1" fmla="*/ 0 w 67853"/>
                  <a:gd name="connsiteY1" fmla="*/ 205175 h 205174"/>
                  <a:gd name="connsiteX2" fmla="*/ 0 w 67853"/>
                  <a:gd name="connsiteY2" fmla="*/ 3231 h 205174"/>
                  <a:gd name="connsiteX3" fmla="*/ 20194 w 67853"/>
                  <a:gd name="connsiteY3" fmla="*/ 21002 h 205174"/>
                  <a:gd name="connsiteX4" fmla="*/ 30695 w 67853"/>
                  <a:gd name="connsiteY4" fmla="*/ 0 h 205174"/>
                  <a:gd name="connsiteX5" fmla="*/ 46043 w 67853"/>
                  <a:gd name="connsiteY5" fmla="*/ 20194 h 205174"/>
                  <a:gd name="connsiteX6" fmla="*/ 67853 w 67853"/>
                  <a:gd name="connsiteY6" fmla="*/ 3231 h 205174"/>
                  <a:gd name="connsiteX7" fmla="*/ 67853 w 67853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4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892"/>
                      <a:pt x="67853" y="138129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770">
                <a:extLst>
                  <a:ext uri="{FF2B5EF4-FFF2-40B4-BE49-F238E27FC236}">
                    <a16:creationId xmlns:a16="http://schemas.microsoft.com/office/drawing/2014/main" id="{DDD41D26-AC24-4DF4-B4A4-CEA0C3628776}"/>
                  </a:ext>
                </a:extLst>
              </p:cNvPr>
              <p:cNvSpPr/>
              <p:nvPr/>
            </p:nvSpPr>
            <p:spPr>
              <a:xfrm>
                <a:off x="2227548" y="413594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771">
                <a:extLst>
                  <a:ext uri="{FF2B5EF4-FFF2-40B4-BE49-F238E27FC236}">
                    <a16:creationId xmlns:a16="http://schemas.microsoft.com/office/drawing/2014/main" id="{14B7E72F-5C43-47BF-8EDB-D8C67EFC71A2}"/>
                  </a:ext>
                </a:extLst>
              </p:cNvPr>
              <p:cNvSpPr/>
              <p:nvPr/>
            </p:nvSpPr>
            <p:spPr>
              <a:xfrm>
                <a:off x="2148395" y="413594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772">
                <a:extLst>
                  <a:ext uri="{FF2B5EF4-FFF2-40B4-BE49-F238E27FC236}">
                    <a16:creationId xmlns:a16="http://schemas.microsoft.com/office/drawing/2014/main" id="{9D075285-CF2F-4AAA-B713-7FDC2650319F}"/>
                  </a:ext>
                </a:extLst>
              </p:cNvPr>
              <p:cNvSpPr/>
              <p:nvPr/>
            </p:nvSpPr>
            <p:spPr>
              <a:xfrm>
                <a:off x="1991181" y="4135940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773">
                <a:extLst>
                  <a:ext uri="{FF2B5EF4-FFF2-40B4-BE49-F238E27FC236}">
                    <a16:creationId xmlns:a16="http://schemas.microsoft.com/office/drawing/2014/main" id="{0A4121DD-DF7B-4778-AEA6-6B966546C134}"/>
                  </a:ext>
                </a:extLst>
              </p:cNvPr>
              <p:cNvSpPr/>
              <p:nvPr/>
            </p:nvSpPr>
            <p:spPr>
              <a:xfrm>
                <a:off x="2463367" y="3967263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5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29"/>
                      <a:pt x="0" y="71084"/>
                      <a:pt x="0" y="1615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774">
                <a:extLst>
                  <a:ext uri="{FF2B5EF4-FFF2-40B4-BE49-F238E27FC236}">
                    <a16:creationId xmlns:a16="http://schemas.microsoft.com/office/drawing/2014/main" id="{311D5597-24F1-48A7-BAAE-E778CAACE359}"/>
                  </a:ext>
                </a:extLst>
              </p:cNvPr>
              <p:cNvSpPr/>
              <p:nvPr/>
            </p:nvSpPr>
            <p:spPr>
              <a:xfrm>
                <a:off x="2305062" y="3967809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5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5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775">
                <a:extLst>
                  <a:ext uri="{FF2B5EF4-FFF2-40B4-BE49-F238E27FC236}">
                    <a16:creationId xmlns:a16="http://schemas.microsoft.com/office/drawing/2014/main" id="{A30DD62C-2EF4-4376-8463-B97D532FBA17}"/>
                  </a:ext>
                </a:extLst>
              </p:cNvPr>
              <p:cNvSpPr/>
              <p:nvPr/>
            </p:nvSpPr>
            <p:spPr>
              <a:xfrm>
                <a:off x="2148395" y="3968901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776">
                <a:extLst>
                  <a:ext uri="{FF2B5EF4-FFF2-40B4-BE49-F238E27FC236}">
                    <a16:creationId xmlns:a16="http://schemas.microsoft.com/office/drawing/2014/main" id="{8989BA0A-2CAA-4401-AD3D-340764FCACBB}"/>
                  </a:ext>
                </a:extLst>
              </p:cNvPr>
              <p:cNvSpPr/>
              <p:nvPr/>
            </p:nvSpPr>
            <p:spPr>
              <a:xfrm>
                <a:off x="2069788" y="3968901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777">
                <a:extLst>
                  <a:ext uri="{FF2B5EF4-FFF2-40B4-BE49-F238E27FC236}">
                    <a16:creationId xmlns:a16="http://schemas.microsoft.com/office/drawing/2014/main" id="{AE024801-5D8B-48F5-82ED-48ACDAF9E017}"/>
                  </a:ext>
                </a:extLst>
              </p:cNvPr>
              <p:cNvSpPr/>
              <p:nvPr/>
            </p:nvSpPr>
            <p:spPr>
              <a:xfrm>
                <a:off x="1991181" y="3968901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778">
                <a:extLst>
                  <a:ext uri="{FF2B5EF4-FFF2-40B4-BE49-F238E27FC236}">
                    <a16:creationId xmlns:a16="http://schemas.microsoft.com/office/drawing/2014/main" id="{35C1DE2C-BC92-4D7B-BECC-1E42775C9DEE}"/>
                  </a:ext>
                </a:extLst>
              </p:cNvPr>
              <p:cNvSpPr/>
              <p:nvPr/>
            </p:nvSpPr>
            <p:spPr>
              <a:xfrm>
                <a:off x="2463367" y="3802407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29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0276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779">
                <a:extLst>
                  <a:ext uri="{FF2B5EF4-FFF2-40B4-BE49-F238E27FC236}">
                    <a16:creationId xmlns:a16="http://schemas.microsoft.com/office/drawing/2014/main" id="{5CD8D2B9-39AB-4B57-A9AB-E92F5C36B111}"/>
                  </a:ext>
                </a:extLst>
              </p:cNvPr>
              <p:cNvSpPr/>
              <p:nvPr/>
            </p:nvSpPr>
            <p:spPr>
              <a:xfrm>
                <a:off x="2384760" y="3802407"/>
                <a:ext cx="45854" cy="138653"/>
              </a:xfrm>
              <a:custGeom>
                <a:avLst/>
                <a:gdLst>
                  <a:gd name="connsiteX0" fmla="*/ 67853 w 67853"/>
                  <a:gd name="connsiteY0" fmla="*/ 205175 h 205174"/>
                  <a:gd name="connsiteX1" fmla="*/ 0 w 67853"/>
                  <a:gd name="connsiteY1" fmla="*/ 205175 h 205174"/>
                  <a:gd name="connsiteX2" fmla="*/ 0 w 67853"/>
                  <a:gd name="connsiteY2" fmla="*/ 3231 h 205174"/>
                  <a:gd name="connsiteX3" fmla="*/ 20194 w 67853"/>
                  <a:gd name="connsiteY3" fmla="*/ 21002 h 205174"/>
                  <a:gd name="connsiteX4" fmla="*/ 30695 w 67853"/>
                  <a:gd name="connsiteY4" fmla="*/ 0 h 205174"/>
                  <a:gd name="connsiteX5" fmla="*/ 46043 w 67853"/>
                  <a:gd name="connsiteY5" fmla="*/ 20194 h 205174"/>
                  <a:gd name="connsiteX6" fmla="*/ 67853 w 67853"/>
                  <a:gd name="connsiteY6" fmla="*/ 3231 h 205174"/>
                  <a:gd name="connsiteX7" fmla="*/ 67853 w 67853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4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780">
                <a:extLst>
                  <a:ext uri="{FF2B5EF4-FFF2-40B4-BE49-F238E27FC236}">
                    <a16:creationId xmlns:a16="http://schemas.microsoft.com/office/drawing/2014/main" id="{0916A7C4-7600-4126-90C4-E9D98FB6E430}"/>
                  </a:ext>
                </a:extLst>
              </p:cNvPr>
              <p:cNvSpPr/>
              <p:nvPr/>
            </p:nvSpPr>
            <p:spPr>
              <a:xfrm>
                <a:off x="2305062" y="3802954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781">
                <a:extLst>
                  <a:ext uri="{FF2B5EF4-FFF2-40B4-BE49-F238E27FC236}">
                    <a16:creationId xmlns:a16="http://schemas.microsoft.com/office/drawing/2014/main" id="{9E004607-D7A2-425B-9215-06100055F7DE}"/>
                  </a:ext>
                </a:extLst>
              </p:cNvPr>
              <p:cNvSpPr/>
              <p:nvPr/>
            </p:nvSpPr>
            <p:spPr>
              <a:xfrm>
                <a:off x="2227548" y="3803499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782">
                <a:extLst>
                  <a:ext uri="{FF2B5EF4-FFF2-40B4-BE49-F238E27FC236}">
                    <a16:creationId xmlns:a16="http://schemas.microsoft.com/office/drawing/2014/main" id="{36B9A330-DFD7-4B4A-878A-7892C5735289}"/>
                  </a:ext>
                </a:extLst>
              </p:cNvPr>
              <p:cNvSpPr/>
              <p:nvPr/>
            </p:nvSpPr>
            <p:spPr>
              <a:xfrm>
                <a:off x="2069788" y="3803499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7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783">
                <a:extLst>
                  <a:ext uri="{FF2B5EF4-FFF2-40B4-BE49-F238E27FC236}">
                    <a16:creationId xmlns:a16="http://schemas.microsoft.com/office/drawing/2014/main" id="{3468F72B-A28F-4AF7-BCA5-4D84C36BB33C}"/>
                  </a:ext>
                </a:extLst>
              </p:cNvPr>
              <p:cNvSpPr/>
              <p:nvPr/>
            </p:nvSpPr>
            <p:spPr>
              <a:xfrm>
                <a:off x="1991181" y="3803499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784">
                <a:extLst>
                  <a:ext uri="{FF2B5EF4-FFF2-40B4-BE49-F238E27FC236}">
                    <a16:creationId xmlns:a16="http://schemas.microsoft.com/office/drawing/2014/main" id="{EB6B7C18-2FE0-45BF-9C97-7A96E02EB1F1}"/>
                  </a:ext>
                </a:extLst>
              </p:cNvPr>
              <p:cNvSpPr/>
              <p:nvPr/>
            </p:nvSpPr>
            <p:spPr>
              <a:xfrm>
                <a:off x="2307245" y="5806330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785">
                <a:extLst>
                  <a:ext uri="{FF2B5EF4-FFF2-40B4-BE49-F238E27FC236}">
                    <a16:creationId xmlns:a16="http://schemas.microsoft.com/office/drawing/2014/main" id="{39073B14-B2A6-4A99-9072-5FCCB3E02BE1}"/>
                  </a:ext>
                </a:extLst>
              </p:cNvPr>
              <p:cNvSpPr/>
              <p:nvPr/>
            </p:nvSpPr>
            <p:spPr>
              <a:xfrm>
                <a:off x="2071972" y="580687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786">
                <a:extLst>
                  <a:ext uri="{FF2B5EF4-FFF2-40B4-BE49-F238E27FC236}">
                    <a16:creationId xmlns:a16="http://schemas.microsoft.com/office/drawing/2014/main" id="{C13DB1DC-AC21-4E0B-84A0-7FB118F236CF}"/>
                  </a:ext>
                </a:extLst>
              </p:cNvPr>
              <p:cNvSpPr/>
              <p:nvPr/>
            </p:nvSpPr>
            <p:spPr>
              <a:xfrm>
                <a:off x="2229185" y="5634924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787">
                <a:extLst>
                  <a:ext uri="{FF2B5EF4-FFF2-40B4-BE49-F238E27FC236}">
                    <a16:creationId xmlns:a16="http://schemas.microsoft.com/office/drawing/2014/main" id="{ACA38FD5-B012-47CE-B1FD-B8813257CC08}"/>
                  </a:ext>
                </a:extLst>
              </p:cNvPr>
              <p:cNvSpPr/>
              <p:nvPr/>
            </p:nvSpPr>
            <p:spPr>
              <a:xfrm>
                <a:off x="2386944" y="5466793"/>
                <a:ext cx="45854" cy="138653"/>
              </a:xfrm>
              <a:custGeom>
                <a:avLst/>
                <a:gdLst>
                  <a:gd name="connsiteX0" fmla="*/ 67853 w 67853"/>
                  <a:gd name="connsiteY0" fmla="*/ 205175 h 205174"/>
                  <a:gd name="connsiteX1" fmla="*/ 0 w 67853"/>
                  <a:gd name="connsiteY1" fmla="*/ 205175 h 205174"/>
                  <a:gd name="connsiteX2" fmla="*/ 0 w 67853"/>
                  <a:gd name="connsiteY2" fmla="*/ 3231 h 205174"/>
                  <a:gd name="connsiteX3" fmla="*/ 20194 w 67853"/>
                  <a:gd name="connsiteY3" fmla="*/ 21002 h 205174"/>
                  <a:gd name="connsiteX4" fmla="*/ 30695 w 67853"/>
                  <a:gd name="connsiteY4" fmla="*/ 0 h 205174"/>
                  <a:gd name="connsiteX5" fmla="*/ 46043 w 67853"/>
                  <a:gd name="connsiteY5" fmla="*/ 20194 h 205174"/>
                  <a:gd name="connsiteX6" fmla="*/ 67853 w 67853"/>
                  <a:gd name="connsiteY6" fmla="*/ 3231 h 205174"/>
                  <a:gd name="connsiteX7" fmla="*/ 67853 w 67853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6" y="8078"/>
                      <a:pt x="30695" y="0"/>
                    </a:cubicBezTo>
                    <a:cubicBezTo>
                      <a:pt x="36350" y="7270"/>
                      <a:pt x="40389" y="12925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788">
                <a:extLst>
                  <a:ext uri="{FF2B5EF4-FFF2-40B4-BE49-F238E27FC236}">
                    <a16:creationId xmlns:a16="http://schemas.microsoft.com/office/drawing/2014/main" id="{51632FA2-497B-41B9-AB70-8C8EF1114114}"/>
                  </a:ext>
                </a:extLst>
              </p:cNvPr>
              <p:cNvSpPr/>
              <p:nvPr/>
            </p:nvSpPr>
            <p:spPr>
              <a:xfrm>
                <a:off x="2150578" y="5467885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789">
                <a:extLst>
                  <a:ext uri="{FF2B5EF4-FFF2-40B4-BE49-F238E27FC236}">
                    <a16:creationId xmlns:a16="http://schemas.microsoft.com/office/drawing/2014/main" id="{FBEE88AA-19DF-4703-A58C-40F4BF91FD55}"/>
                  </a:ext>
                </a:extLst>
              </p:cNvPr>
              <p:cNvSpPr/>
              <p:nvPr/>
            </p:nvSpPr>
            <p:spPr>
              <a:xfrm>
                <a:off x="1993365" y="5467885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790">
                <a:extLst>
                  <a:ext uri="{FF2B5EF4-FFF2-40B4-BE49-F238E27FC236}">
                    <a16:creationId xmlns:a16="http://schemas.microsoft.com/office/drawing/2014/main" id="{C339839D-4AE4-409E-9467-C2B0A5138BBC}"/>
                  </a:ext>
                </a:extLst>
              </p:cNvPr>
              <p:cNvSpPr/>
              <p:nvPr/>
            </p:nvSpPr>
            <p:spPr>
              <a:xfrm>
                <a:off x="2465005" y="5299208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4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30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4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791">
                <a:extLst>
                  <a:ext uri="{FF2B5EF4-FFF2-40B4-BE49-F238E27FC236}">
                    <a16:creationId xmlns:a16="http://schemas.microsoft.com/office/drawing/2014/main" id="{758A0CE3-B6D3-4FB9-B164-13094CA67927}"/>
                  </a:ext>
                </a:extLst>
              </p:cNvPr>
              <p:cNvSpPr/>
              <p:nvPr/>
            </p:nvSpPr>
            <p:spPr>
              <a:xfrm>
                <a:off x="2229185" y="5300846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6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792">
                <a:extLst>
                  <a:ext uri="{FF2B5EF4-FFF2-40B4-BE49-F238E27FC236}">
                    <a16:creationId xmlns:a16="http://schemas.microsoft.com/office/drawing/2014/main" id="{100BDAA2-1E19-4C2D-85E3-EF9B5AAA9F0F}"/>
                  </a:ext>
                </a:extLst>
              </p:cNvPr>
              <p:cNvSpPr/>
              <p:nvPr/>
            </p:nvSpPr>
            <p:spPr>
              <a:xfrm>
                <a:off x="2071972" y="5300846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6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793">
                <a:extLst>
                  <a:ext uri="{FF2B5EF4-FFF2-40B4-BE49-F238E27FC236}">
                    <a16:creationId xmlns:a16="http://schemas.microsoft.com/office/drawing/2014/main" id="{7DD48849-8BC3-44F2-B672-BDAB10F8CFA1}"/>
                  </a:ext>
                </a:extLst>
              </p:cNvPr>
              <p:cNvSpPr/>
              <p:nvPr/>
            </p:nvSpPr>
            <p:spPr>
              <a:xfrm>
                <a:off x="2307245" y="5132715"/>
                <a:ext cx="46399" cy="138108"/>
              </a:xfrm>
              <a:custGeom>
                <a:avLst/>
                <a:gdLst>
                  <a:gd name="connsiteX0" fmla="*/ 0 w 68660"/>
                  <a:gd name="connsiteY0" fmla="*/ 204367 h 204367"/>
                  <a:gd name="connsiteX1" fmla="*/ 0 w 68660"/>
                  <a:gd name="connsiteY1" fmla="*/ 3231 h 204367"/>
                  <a:gd name="connsiteX2" fmla="*/ 21810 w 68660"/>
                  <a:gd name="connsiteY2" fmla="*/ 21002 h 204367"/>
                  <a:gd name="connsiteX3" fmla="*/ 35542 w 68660"/>
                  <a:gd name="connsiteY3" fmla="*/ 0 h 204367"/>
                  <a:gd name="connsiteX4" fmla="*/ 46851 w 68660"/>
                  <a:gd name="connsiteY4" fmla="*/ 20194 h 204367"/>
                  <a:gd name="connsiteX5" fmla="*/ 68661 w 68660"/>
                  <a:gd name="connsiteY5" fmla="*/ 1616 h 204367"/>
                  <a:gd name="connsiteX6" fmla="*/ 68661 w 68660"/>
                  <a:gd name="connsiteY6" fmla="*/ 204367 h 204367"/>
                  <a:gd name="connsiteX7" fmla="*/ 0 w 68660"/>
                  <a:gd name="connsiteY7" fmla="*/ 204367 h 2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7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5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794">
                <a:extLst>
                  <a:ext uri="{FF2B5EF4-FFF2-40B4-BE49-F238E27FC236}">
                    <a16:creationId xmlns:a16="http://schemas.microsoft.com/office/drawing/2014/main" id="{0C85DD89-885E-44C6-890C-08FFFBE17D35}"/>
                  </a:ext>
                </a:extLst>
              </p:cNvPr>
              <p:cNvSpPr/>
              <p:nvPr/>
            </p:nvSpPr>
            <p:spPr>
              <a:xfrm>
                <a:off x="1993365" y="5133807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795">
                <a:extLst>
                  <a:ext uri="{FF2B5EF4-FFF2-40B4-BE49-F238E27FC236}">
                    <a16:creationId xmlns:a16="http://schemas.microsoft.com/office/drawing/2014/main" id="{8398F004-C79D-49B5-AEA5-574CA7B66C79}"/>
                  </a:ext>
                </a:extLst>
              </p:cNvPr>
              <p:cNvSpPr/>
              <p:nvPr/>
            </p:nvSpPr>
            <p:spPr>
              <a:xfrm>
                <a:off x="2465005" y="4967314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30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796">
                <a:extLst>
                  <a:ext uri="{FF2B5EF4-FFF2-40B4-BE49-F238E27FC236}">
                    <a16:creationId xmlns:a16="http://schemas.microsoft.com/office/drawing/2014/main" id="{4EF13856-D68B-4438-AB47-5612D59E6258}"/>
                  </a:ext>
                </a:extLst>
              </p:cNvPr>
              <p:cNvSpPr/>
              <p:nvPr/>
            </p:nvSpPr>
            <p:spPr>
              <a:xfrm>
                <a:off x="2307245" y="4967860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5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3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5"/>
                    </a:cubicBezTo>
                    <a:cubicBezTo>
                      <a:pt x="68661" y="70276"/>
                      <a:pt x="68661" y="136513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797">
                <a:extLst>
                  <a:ext uri="{FF2B5EF4-FFF2-40B4-BE49-F238E27FC236}">
                    <a16:creationId xmlns:a16="http://schemas.microsoft.com/office/drawing/2014/main" id="{65515849-CC5B-4ADA-810C-E97DEDD22744}"/>
                  </a:ext>
                </a:extLst>
              </p:cNvPr>
              <p:cNvSpPr/>
              <p:nvPr/>
            </p:nvSpPr>
            <p:spPr>
              <a:xfrm>
                <a:off x="2150578" y="4968406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804">
                <a:extLst>
                  <a:ext uri="{FF2B5EF4-FFF2-40B4-BE49-F238E27FC236}">
                    <a16:creationId xmlns:a16="http://schemas.microsoft.com/office/drawing/2014/main" id="{D6009250-DBE1-4BEF-BB5C-92193A36D8EA}"/>
                  </a:ext>
                </a:extLst>
              </p:cNvPr>
              <p:cNvSpPr/>
              <p:nvPr/>
            </p:nvSpPr>
            <p:spPr>
              <a:xfrm>
                <a:off x="2640628" y="2638047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0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0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805">
                <a:extLst>
                  <a:ext uri="{FF2B5EF4-FFF2-40B4-BE49-F238E27FC236}">
                    <a16:creationId xmlns:a16="http://schemas.microsoft.com/office/drawing/2014/main" id="{B8FA8BFB-7509-4F97-8D10-E25A0DF78E38}"/>
                  </a:ext>
                </a:extLst>
              </p:cNvPr>
              <p:cNvSpPr/>
              <p:nvPr/>
            </p:nvSpPr>
            <p:spPr>
              <a:xfrm>
                <a:off x="2723601" y="2639684"/>
                <a:ext cx="45853" cy="138653"/>
              </a:xfrm>
              <a:custGeom>
                <a:avLst/>
                <a:gdLst>
                  <a:gd name="connsiteX0" fmla="*/ 0 w 67852"/>
                  <a:gd name="connsiteY0" fmla="*/ 0 h 205174"/>
                  <a:gd name="connsiteX1" fmla="*/ 67853 w 67852"/>
                  <a:gd name="connsiteY1" fmla="*/ 0 h 205174"/>
                  <a:gd name="connsiteX2" fmla="*/ 67853 w 67852"/>
                  <a:gd name="connsiteY2" fmla="*/ 201943 h 205174"/>
                  <a:gd name="connsiteX3" fmla="*/ 47659 w 67852"/>
                  <a:gd name="connsiteY3" fmla="*/ 184172 h 205174"/>
                  <a:gd name="connsiteX4" fmla="*/ 37158 w 67852"/>
                  <a:gd name="connsiteY4" fmla="*/ 205175 h 205174"/>
                  <a:gd name="connsiteX5" fmla="*/ 21810 w 67852"/>
                  <a:gd name="connsiteY5" fmla="*/ 184980 h 205174"/>
                  <a:gd name="connsiteX6" fmla="*/ 0 w 67852"/>
                  <a:gd name="connsiteY6" fmla="*/ 201943 h 205174"/>
                  <a:gd name="connsiteX7" fmla="*/ 0 w 67852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2" h="205174">
                    <a:moveTo>
                      <a:pt x="0" y="0"/>
                    </a:moveTo>
                    <a:cubicBezTo>
                      <a:pt x="23425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806">
                <a:extLst>
                  <a:ext uri="{FF2B5EF4-FFF2-40B4-BE49-F238E27FC236}">
                    <a16:creationId xmlns:a16="http://schemas.microsoft.com/office/drawing/2014/main" id="{1E90AE45-5871-4AAD-87F6-B133C09F5EDB}"/>
                  </a:ext>
                </a:extLst>
              </p:cNvPr>
              <p:cNvSpPr/>
              <p:nvPr/>
            </p:nvSpPr>
            <p:spPr>
              <a:xfrm>
                <a:off x="2799830" y="2639684"/>
                <a:ext cx="45853" cy="137562"/>
              </a:xfrm>
              <a:custGeom>
                <a:avLst/>
                <a:gdLst>
                  <a:gd name="connsiteX0" fmla="*/ 67853 w 67852"/>
                  <a:gd name="connsiteY0" fmla="*/ 202751 h 203559"/>
                  <a:gd name="connsiteX1" fmla="*/ 32311 w 67852"/>
                  <a:gd name="connsiteY1" fmla="*/ 203559 h 203559"/>
                  <a:gd name="connsiteX2" fmla="*/ 21002 w 67852"/>
                  <a:gd name="connsiteY2" fmla="*/ 184172 h 203559"/>
                  <a:gd name="connsiteX3" fmla="*/ 0 w 67852"/>
                  <a:gd name="connsiteY3" fmla="*/ 201943 h 203559"/>
                  <a:gd name="connsiteX4" fmla="*/ 0 w 67852"/>
                  <a:gd name="connsiteY4" fmla="*/ 0 h 203559"/>
                  <a:gd name="connsiteX5" fmla="*/ 67853 w 67852"/>
                  <a:gd name="connsiteY5" fmla="*/ 0 h 203559"/>
                  <a:gd name="connsiteX6" fmla="*/ 67853 w 67852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807">
                <a:extLst>
                  <a:ext uri="{FF2B5EF4-FFF2-40B4-BE49-F238E27FC236}">
                    <a16:creationId xmlns:a16="http://schemas.microsoft.com/office/drawing/2014/main" id="{6C791C1F-DC8A-4D36-B58F-9CE52BCB8390}"/>
                  </a:ext>
                </a:extLst>
              </p:cNvPr>
              <p:cNvSpPr/>
              <p:nvPr/>
            </p:nvSpPr>
            <p:spPr>
              <a:xfrm>
                <a:off x="2802559" y="4805733"/>
                <a:ext cx="46399" cy="137562"/>
              </a:xfrm>
              <a:custGeom>
                <a:avLst/>
                <a:gdLst>
                  <a:gd name="connsiteX0" fmla="*/ 68661 w 68660"/>
                  <a:gd name="connsiteY0" fmla="*/ 4039 h 203559"/>
                  <a:gd name="connsiteX1" fmla="*/ 68661 w 68660"/>
                  <a:gd name="connsiteY1" fmla="*/ 203559 h 203559"/>
                  <a:gd name="connsiteX2" fmla="*/ 0 w 68660"/>
                  <a:gd name="connsiteY2" fmla="*/ 203559 h 203559"/>
                  <a:gd name="connsiteX3" fmla="*/ 0 w 68660"/>
                  <a:gd name="connsiteY3" fmla="*/ 2423 h 203559"/>
                  <a:gd name="connsiteX4" fmla="*/ 20194 w 68660"/>
                  <a:gd name="connsiteY4" fmla="*/ 20194 h 203559"/>
                  <a:gd name="connsiteX5" fmla="*/ 32311 w 68660"/>
                  <a:gd name="connsiteY5" fmla="*/ 0 h 203559"/>
                  <a:gd name="connsiteX6" fmla="*/ 46043 w 68660"/>
                  <a:gd name="connsiteY6" fmla="*/ 19386 h 203559"/>
                  <a:gd name="connsiteX7" fmla="*/ 68661 w 68660"/>
                  <a:gd name="connsiteY7" fmla="*/ 4039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3559">
                    <a:moveTo>
                      <a:pt x="68661" y="4039"/>
                    </a:moveTo>
                    <a:cubicBezTo>
                      <a:pt x="68661" y="70276"/>
                      <a:pt x="68661" y="135706"/>
                      <a:pt x="68661" y="203559"/>
                    </a:cubicBezTo>
                    <a:cubicBezTo>
                      <a:pt x="45235" y="203559"/>
                      <a:pt x="22618" y="203559"/>
                      <a:pt x="0" y="203559"/>
                    </a:cubicBezTo>
                    <a:cubicBezTo>
                      <a:pt x="0" y="137322"/>
                      <a:pt x="0" y="70276"/>
                      <a:pt x="0" y="2423"/>
                    </a:cubicBezTo>
                    <a:cubicBezTo>
                      <a:pt x="7270" y="8885"/>
                      <a:pt x="12924" y="13732"/>
                      <a:pt x="20194" y="20194"/>
                    </a:cubicBezTo>
                    <a:cubicBezTo>
                      <a:pt x="24233" y="12924"/>
                      <a:pt x="27464" y="8078"/>
                      <a:pt x="32311" y="0"/>
                    </a:cubicBezTo>
                    <a:cubicBezTo>
                      <a:pt x="37158" y="7270"/>
                      <a:pt x="40389" y="12117"/>
                      <a:pt x="46043" y="19386"/>
                    </a:cubicBezTo>
                    <a:cubicBezTo>
                      <a:pt x="52505" y="14540"/>
                      <a:pt x="59775" y="9693"/>
                      <a:pt x="68661" y="4039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808">
                <a:extLst>
                  <a:ext uri="{FF2B5EF4-FFF2-40B4-BE49-F238E27FC236}">
                    <a16:creationId xmlns:a16="http://schemas.microsoft.com/office/drawing/2014/main" id="{8EE53AC7-0D45-4A3E-A289-BBC3F07A2EC2}"/>
                  </a:ext>
                </a:extLst>
              </p:cNvPr>
              <p:cNvSpPr/>
              <p:nvPr/>
            </p:nvSpPr>
            <p:spPr>
              <a:xfrm>
                <a:off x="2638444" y="4805733"/>
                <a:ext cx="46399" cy="137562"/>
              </a:xfrm>
              <a:custGeom>
                <a:avLst/>
                <a:gdLst>
                  <a:gd name="connsiteX0" fmla="*/ 0 w 68660"/>
                  <a:gd name="connsiteY0" fmla="*/ 0 h 203559"/>
                  <a:gd name="connsiteX1" fmla="*/ 36350 w 68660"/>
                  <a:gd name="connsiteY1" fmla="*/ 0 h 203559"/>
                  <a:gd name="connsiteX2" fmla="*/ 62199 w 68660"/>
                  <a:gd name="connsiteY2" fmla="*/ 33927 h 203559"/>
                  <a:gd name="connsiteX3" fmla="*/ 68661 w 68660"/>
                  <a:gd name="connsiteY3" fmla="*/ 20194 h 203559"/>
                  <a:gd name="connsiteX4" fmla="*/ 68661 w 68660"/>
                  <a:gd name="connsiteY4" fmla="*/ 203559 h 203559"/>
                  <a:gd name="connsiteX5" fmla="*/ 0 w 68660"/>
                  <a:gd name="connsiteY5" fmla="*/ 203559 h 203559"/>
                  <a:gd name="connsiteX6" fmla="*/ 0 w 68660"/>
                  <a:gd name="connsiteY6" fmla="*/ 0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60" h="203559">
                    <a:moveTo>
                      <a:pt x="0" y="0"/>
                    </a:moveTo>
                    <a:cubicBezTo>
                      <a:pt x="19387" y="21810"/>
                      <a:pt x="21002" y="21810"/>
                      <a:pt x="36350" y="0"/>
                    </a:cubicBezTo>
                    <a:cubicBezTo>
                      <a:pt x="45235" y="12117"/>
                      <a:pt x="54121" y="22618"/>
                      <a:pt x="62199" y="33927"/>
                    </a:cubicBezTo>
                    <a:cubicBezTo>
                      <a:pt x="63006" y="32311"/>
                      <a:pt x="65430" y="27464"/>
                      <a:pt x="68661" y="20194"/>
                    </a:cubicBezTo>
                    <a:cubicBezTo>
                      <a:pt x="68661" y="82393"/>
                      <a:pt x="68661" y="142976"/>
                      <a:pt x="68661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7322"/>
                      <a:pt x="0" y="70276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809">
                <a:extLst>
                  <a:ext uri="{FF2B5EF4-FFF2-40B4-BE49-F238E27FC236}">
                    <a16:creationId xmlns:a16="http://schemas.microsoft.com/office/drawing/2014/main" id="{A6781044-6263-4BC4-922B-2EDDB4513C44}"/>
                  </a:ext>
                </a:extLst>
              </p:cNvPr>
              <p:cNvSpPr/>
              <p:nvPr/>
            </p:nvSpPr>
            <p:spPr>
              <a:xfrm>
                <a:off x="2882804" y="2639684"/>
                <a:ext cx="45853" cy="137562"/>
              </a:xfrm>
              <a:custGeom>
                <a:avLst/>
                <a:gdLst>
                  <a:gd name="connsiteX0" fmla="*/ 67853 w 67852"/>
                  <a:gd name="connsiteY0" fmla="*/ 202751 h 203559"/>
                  <a:gd name="connsiteX1" fmla="*/ 32311 w 67852"/>
                  <a:gd name="connsiteY1" fmla="*/ 203559 h 203559"/>
                  <a:gd name="connsiteX2" fmla="*/ 21002 w 67852"/>
                  <a:gd name="connsiteY2" fmla="*/ 184172 h 203559"/>
                  <a:gd name="connsiteX3" fmla="*/ 0 w 67852"/>
                  <a:gd name="connsiteY3" fmla="*/ 201943 h 203559"/>
                  <a:gd name="connsiteX4" fmla="*/ 0 w 67852"/>
                  <a:gd name="connsiteY4" fmla="*/ 0 h 203559"/>
                  <a:gd name="connsiteX5" fmla="*/ 67853 w 67852"/>
                  <a:gd name="connsiteY5" fmla="*/ 0 h 203559"/>
                  <a:gd name="connsiteX6" fmla="*/ 67853 w 67852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810">
                <a:extLst>
                  <a:ext uri="{FF2B5EF4-FFF2-40B4-BE49-F238E27FC236}">
                    <a16:creationId xmlns:a16="http://schemas.microsoft.com/office/drawing/2014/main" id="{5CEF3BC9-DBF7-465F-B168-0E8FFB268E58}"/>
                  </a:ext>
                </a:extLst>
              </p:cNvPr>
              <p:cNvSpPr/>
              <p:nvPr/>
            </p:nvSpPr>
            <p:spPr>
              <a:xfrm>
                <a:off x="2562021" y="2801264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811">
                <a:extLst>
                  <a:ext uri="{FF2B5EF4-FFF2-40B4-BE49-F238E27FC236}">
                    <a16:creationId xmlns:a16="http://schemas.microsoft.com/office/drawing/2014/main" id="{29733C8F-887E-44B5-8B58-BD05FC532E52}"/>
                  </a:ext>
                </a:extLst>
              </p:cNvPr>
              <p:cNvSpPr/>
              <p:nvPr/>
            </p:nvSpPr>
            <p:spPr>
              <a:xfrm>
                <a:off x="2641174" y="2801264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3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812">
                <a:extLst>
                  <a:ext uri="{FF2B5EF4-FFF2-40B4-BE49-F238E27FC236}">
                    <a16:creationId xmlns:a16="http://schemas.microsoft.com/office/drawing/2014/main" id="{46457447-066B-4842-96D6-42B7B3A41980}"/>
                  </a:ext>
                </a:extLst>
              </p:cNvPr>
              <p:cNvSpPr/>
              <p:nvPr/>
            </p:nvSpPr>
            <p:spPr>
              <a:xfrm>
                <a:off x="2719780" y="2801264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813">
                <a:extLst>
                  <a:ext uri="{FF2B5EF4-FFF2-40B4-BE49-F238E27FC236}">
                    <a16:creationId xmlns:a16="http://schemas.microsoft.com/office/drawing/2014/main" id="{9D9C7753-71DB-4D8F-AB4D-4CB4B6A08FDF}"/>
                  </a:ext>
                </a:extLst>
              </p:cNvPr>
              <p:cNvSpPr/>
              <p:nvPr/>
            </p:nvSpPr>
            <p:spPr>
              <a:xfrm>
                <a:off x="2803105" y="28012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2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814">
                <a:extLst>
                  <a:ext uri="{FF2B5EF4-FFF2-40B4-BE49-F238E27FC236}">
                    <a16:creationId xmlns:a16="http://schemas.microsoft.com/office/drawing/2014/main" id="{5A44E6E2-66D2-4DA4-9336-E6E2F8B8EDAA}"/>
                  </a:ext>
                </a:extLst>
              </p:cNvPr>
              <p:cNvSpPr/>
              <p:nvPr/>
            </p:nvSpPr>
            <p:spPr>
              <a:xfrm>
                <a:off x="2881712" y="2801264"/>
                <a:ext cx="45853" cy="137562"/>
              </a:xfrm>
              <a:custGeom>
                <a:avLst/>
                <a:gdLst>
                  <a:gd name="connsiteX0" fmla="*/ 67853 w 67852"/>
                  <a:gd name="connsiteY0" fmla="*/ 202751 h 203559"/>
                  <a:gd name="connsiteX1" fmla="*/ 32311 w 67852"/>
                  <a:gd name="connsiteY1" fmla="*/ 203559 h 203559"/>
                  <a:gd name="connsiteX2" fmla="*/ 21002 w 67852"/>
                  <a:gd name="connsiteY2" fmla="*/ 184172 h 203559"/>
                  <a:gd name="connsiteX3" fmla="*/ 0 w 67852"/>
                  <a:gd name="connsiteY3" fmla="*/ 201943 h 203559"/>
                  <a:gd name="connsiteX4" fmla="*/ 0 w 67852"/>
                  <a:gd name="connsiteY4" fmla="*/ 0 h 203559"/>
                  <a:gd name="connsiteX5" fmla="*/ 67853 w 67852"/>
                  <a:gd name="connsiteY5" fmla="*/ 0 h 203559"/>
                  <a:gd name="connsiteX6" fmla="*/ 67853 w 67852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815">
                <a:extLst>
                  <a:ext uri="{FF2B5EF4-FFF2-40B4-BE49-F238E27FC236}">
                    <a16:creationId xmlns:a16="http://schemas.microsoft.com/office/drawing/2014/main" id="{9D2B3F28-7894-4421-A6CA-48435483ADA2}"/>
                  </a:ext>
                </a:extLst>
              </p:cNvPr>
              <p:cNvSpPr/>
              <p:nvPr/>
            </p:nvSpPr>
            <p:spPr>
              <a:xfrm>
                <a:off x="2960319" y="280126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2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816">
                <a:extLst>
                  <a:ext uri="{FF2B5EF4-FFF2-40B4-BE49-F238E27FC236}">
                    <a16:creationId xmlns:a16="http://schemas.microsoft.com/office/drawing/2014/main" id="{5BA60BB9-B1AE-4321-B521-38EA5D05B00B}"/>
                  </a:ext>
                </a:extLst>
              </p:cNvPr>
              <p:cNvSpPr/>
              <p:nvPr/>
            </p:nvSpPr>
            <p:spPr>
              <a:xfrm>
                <a:off x="2562021" y="2973763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817">
                <a:extLst>
                  <a:ext uri="{FF2B5EF4-FFF2-40B4-BE49-F238E27FC236}">
                    <a16:creationId xmlns:a16="http://schemas.microsoft.com/office/drawing/2014/main" id="{CEF5D926-9F63-4167-B4CA-EE658D14D6C8}"/>
                  </a:ext>
                </a:extLst>
              </p:cNvPr>
              <p:cNvSpPr/>
              <p:nvPr/>
            </p:nvSpPr>
            <p:spPr>
              <a:xfrm>
                <a:off x="2641174" y="2973763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818">
                <a:extLst>
                  <a:ext uri="{FF2B5EF4-FFF2-40B4-BE49-F238E27FC236}">
                    <a16:creationId xmlns:a16="http://schemas.microsoft.com/office/drawing/2014/main" id="{8328D458-4884-4170-AC4B-2060ADA78ED5}"/>
                  </a:ext>
                </a:extLst>
              </p:cNvPr>
              <p:cNvSpPr/>
              <p:nvPr/>
            </p:nvSpPr>
            <p:spPr>
              <a:xfrm>
                <a:off x="2719780" y="2973763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819">
                <a:extLst>
                  <a:ext uri="{FF2B5EF4-FFF2-40B4-BE49-F238E27FC236}">
                    <a16:creationId xmlns:a16="http://schemas.microsoft.com/office/drawing/2014/main" id="{C98A5C47-5AE6-4175-9707-92347A5AA114}"/>
                  </a:ext>
                </a:extLst>
              </p:cNvPr>
              <p:cNvSpPr/>
              <p:nvPr/>
            </p:nvSpPr>
            <p:spPr>
              <a:xfrm>
                <a:off x="2803105" y="2973217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2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820">
                <a:extLst>
                  <a:ext uri="{FF2B5EF4-FFF2-40B4-BE49-F238E27FC236}">
                    <a16:creationId xmlns:a16="http://schemas.microsoft.com/office/drawing/2014/main" id="{E1DFAC56-753D-4452-A9B0-9677DEA703F9}"/>
                  </a:ext>
                </a:extLst>
              </p:cNvPr>
              <p:cNvSpPr/>
              <p:nvPr/>
            </p:nvSpPr>
            <p:spPr>
              <a:xfrm>
                <a:off x="2881712" y="2973217"/>
                <a:ext cx="45853" cy="137562"/>
              </a:xfrm>
              <a:custGeom>
                <a:avLst/>
                <a:gdLst>
                  <a:gd name="connsiteX0" fmla="*/ 67853 w 67852"/>
                  <a:gd name="connsiteY0" fmla="*/ 202751 h 203559"/>
                  <a:gd name="connsiteX1" fmla="*/ 32311 w 67852"/>
                  <a:gd name="connsiteY1" fmla="*/ 203559 h 203559"/>
                  <a:gd name="connsiteX2" fmla="*/ 21002 w 67852"/>
                  <a:gd name="connsiteY2" fmla="*/ 184172 h 203559"/>
                  <a:gd name="connsiteX3" fmla="*/ 0 w 67852"/>
                  <a:gd name="connsiteY3" fmla="*/ 201943 h 203559"/>
                  <a:gd name="connsiteX4" fmla="*/ 0 w 67852"/>
                  <a:gd name="connsiteY4" fmla="*/ 0 h 203559"/>
                  <a:gd name="connsiteX5" fmla="*/ 67853 w 67852"/>
                  <a:gd name="connsiteY5" fmla="*/ 0 h 203559"/>
                  <a:gd name="connsiteX6" fmla="*/ 67853 w 67852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821">
                <a:extLst>
                  <a:ext uri="{FF2B5EF4-FFF2-40B4-BE49-F238E27FC236}">
                    <a16:creationId xmlns:a16="http://schemas.microsoft.com/office/drawing/2014/main" id="{A91AAEC9-AE91-4159-9D5F-FAD5859A423D}"/>
                  </a:ext>
                </a:extLst>
              </p:cNvPr>
              <p:cNvSpPr/>
              <p:nvPr/>
            </p:nvSpPr>
            <p:spPr>
              <a:xfrm>
                <a:off x="2960319" y="2973217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2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822">
                <a:extLst>
                  <a:ext uri="{FF2B5EF4-FFF2-40B4-BE49-F238E27FC236}">
                    <a16:creationId xmlns:a16="http://schemas.microsoft.com/office/drawing/2014/main" id="{E8EF3F58-9384-4E93-9D85-A70FAD0F2CBC}"/>
                  </a:ext>
                </a:extLst>
              </p:cNvPr>
              <p:cNvSpPr/>
              <p:nvPr/>
            </p:nvSpPr>
            <p:spPr>
              <a:xfrm>
                <a:off x="2562021" y="3140256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823">
                <a:extLst>
                  <a:ext uri="{FF2B5EF4-FFF2-40B4-BE49-F238E27FC236}">
                    <a16:creationId xmlns:a16="http://schemas.microsoft.com/office/drawing/2014/main" id="{5BE8E0A8-9C21-4913-A457-A6E6E7279370}"/>
                  </a:ext>
                </a:extLst>
              </p:cNvPr>
              <p:cNvSpPr/>
              <p:nvPr/>
            </p:nvSpPr>
            <p:spPr>
              <a:xfrm>
                <a:off x="2641174" y="3140256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824">
                <a:extLst>
                  <a:ext uri="{FF2B5EF4-FFF2-40B4-BE49-F238E27FC236}">
                    <a16:creationId xmlns:a16="http://schemas.microsoft.com/office/drawing/2014/main" id="{D66EF116-9F85-4D45-BD27-8E99728D8A8D}"/>
                  </a:ext>
                </a:extLst>
              </p:cNvPr>
              <p:cNvSpPr/>
              <p:nvPr/>
            </p:nvSpPr>
            <p:spPr>
              <a:xfrm>
                <a:off x="2719780" y="3140256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825">
                <a:extLst>
                  <a:ext uri="{FF2B5EF4-FFF2-40B4-BE49-F238E27FC236}">
                    <a16:creationId xmlns:a16="http://schemas.microsoft.com/office/drawing/2014/main" id="{7D022101-BFE3-40D0-A711-F630A9B7C4BF}"/>
                  </a:ext>
                </a:extLst>
              </p:cNvPr>
              <p:cNvSpPr/>
              <p:nvPr/>
            </p:nvSpPr>
            <p:spPr>
              <a:xfrm>
                <a:off x="2803105" y="3140256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826">
                <a:extLst>
                  <a:ext uri="{FF2B5EF4-FFF2-40B4-BE49-F238E27FC236}">
                    <a16:creationId xmlns:a16="http://schemas.microsoft.com/office/drawing/2014/main" id="{263AD43B-3239-40AD-A4FF-9CB40D958417}"/>
                  </a:ext>
                </a:extLst>
              </p:cNvPr>
              <p:cNvSpPr/>
              <p:nvPr/>
            </p:nvSpPr>
            <p:spPr>
              <a:xfrm>
                <a:off x="2881712" y="3140256"/>
                <a:ext cx="45853" cy="137561"/>
              </a:xfrm>
              <a:custGeom>
                <a:avLst/>
                <a:gdLst>
                  <a:gd name="connsiteX0" fmla="*/ 67853 w 67852"/>
                  <a:gd name="connsiteY0" fmla="*/ 202751 h 203558"/>
                  <a:gd name="connsiteX1" fmla="*/ 32311 w 67852"/>
                  <a:gd name="connsiteY1" fmla="*/ 203559 h 203558"/>
                  <a:gd name="connsiteX2" fmla="*/ 21002 w 67852"/>
                  <a:gd name="connsiteY2" fmla="*/ 184172 h 203558"/>
                  <a:gd name="connsiteX3" fmla="*/ 0 w 67852"/>
                  <a:gd name="connsiteY3" fmla="*/ 201943 h 203558"/>
                  <a:gd name="connsiteX4" fmla="*/ 0 w 67852"/>
                  <a:gd name="connsiteY4" fmla="*/ 0 h 203558"/>
                  <a:gd name="connsiteX5" fmla="*/ 67853 w 67852"/>
                  <a:gd name="connsiteY5" fmla="*/ 0 h 203558"/>
                  <a:gd name="connsiteX6" fmla="*/ 67853 w 67852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827">
                <a:extLst>
                  <a:ext uri="{FF2B5EF4-FFF2-40B4-BE49-F238E27FC236}">
                    <a16:creationId xmlns:a16="http://schemas.microsoft.com/office/drawing/2014/main" id="{E4EAFD4E-8930-4984-8C97-15BCF0AA1868}"/>
                  </a:ext>
                </a:extLst>
              </p:cNvPr>
              <p:cNvSpPr/>
              <p:nvPr/>
            </p:nvSpPr>
            <p:spPr>
              <a:xfrm>
                <a:off x="2960319" y="3140256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828">
                <a:extLst>
                  <a:ext uri="{FF2B5EF4-FFF2-40B4-BE49-F238E27FC236}">
                    <a16:creationId xmlns:a16="http://schemas.microsoft.com/office/drawing/2014/main" id="{3098C4A5-8630-4B97-A6CD-0C0FD7F3023A}"/>
                  </a:ext>
                </a:extLst>
              </p:cNvPr>
              <p:cNvSpPr/>
              <p:nvPr/>
            </p:nvSpPr>
            <p:spPr>
              <a:xfrm>
                <a:off x="2562021" y="3307841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045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829">
                <a:extLst>
                  <a:ext uri="{FF2B5EF4-FFF2-40B4-BE49-F238E27FC236}">
                    <a16:creationId xmlns:a16="http://schemas.microsoft.com/office/drawing/2014/main" id="{9E964D41-35E6-4804-BC99-64D5A02312E8}"/>
                  </a:ext>
                </a:extLst>
              </p:cNvPr>
              <p:cNvSpPr/>
              <p:nvPr/>
            </p:nvSpPr>
            <p:spPr>
              <a:xfrm>
                <a:off x="2641174" y="3307841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830">
                <a:extLst>
                  <a:ext uri="{FF2B5EF4-FFF2-40B4-BE49-F238E27FC236}">
                    <a16:creationId xmlns:a16="http://schemas.microsoft.com/office/drawing/2014/main" id="{8D463ECD-4239-4427-B866-94F5D428943F}"/>
                  </a:ext>
                </a:extLst>
              </p:cNvPr>
              <p:cNvSpPr/>
              <p:nvPr/>
            </p:nvSpPr>
            <p:spPr>
              <a:xfrm>
                <a:off x="2719780" y="3307841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831">
                <a:extLst>
                  <a:ext uri="{FF2B5EF4-FFF2-40B4-BE49-F238E27FC236}">
                    <a16:creationId xmlns:a16="http://schemas.microsoft.com/office/drawing/2014/main" id="{E6D9AAA3-D907-484E-8F3D-B9F1C0C09770}"/>
                  </a:ext>
                </a:extLst>
              </p:cNvPr>
              <p:cNvSpPr/>
              <p:nvPr/>
            </p:nvSpPr>
            <p:spPr>
              <a:xfrm>
                <a:off x="2803105" y="3307295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832">
                <a:extLst>
                  <a:ext uri="{FF2B5EF4-FFF2-40B4-BE49-F238E27FC236}">
                    <a16:creationId xmlns:a16="http://schemas.microsoft.com/office/drawing/2014/main" id="{83E22FEC-F7B4-4299-9874-6655D23E7E1B}"/>
                  </a:ext>
                </a:extLst>
              </p:cNvPr>
              <p:cNvSpPr/>
              <p:nvPr/>
            </p:nvSpPr>
            <p:spPr>
              <a:xfrm>
                <a:off x="2881712" y="3307295"/>
                <a:ext cx="45853" cy="137561"/>
              </a:xfrm>
              <a:custGeom>
                <a:avLst/>
                <a:gdLst>
                  <a:gd name="connsiteX0" fmla="*/ 67853 w 67852"/>
                  <a:gd name="connsiteY0" fmla="*/ 202751 h 203558"/>
                  <a:gd name="connsiteX1" fmla="*/ 32311 w 67852"/>
                  <a:gd name="connsiteY1" fmla="*/ 203559 h 203558"/>
                  <a:gd name="connsiteX2" fmla="*/ 21002 w 67852"/>
                  <a:gd name="connsiteY2" fmla="*/ 184172 h 203558"/>
                  <a:gd name="connsiteX3" fmla="*/ 0 w 67852"/>
                  <a:gd name="connsiteY3" fmla="*/ 201943 h 203558"/>
                  <a:gd name="connsiteX4" fmla="*/ 0 w 67852"/>
                  <a:gd name="connsiteY4" fmla="*/ 0 h 203558"/>
                  <a:gd name="connsiteX5" fmla="*/ 67853 w 67852"/>
                  <a:gd name="connsiteY5" fmla="*/ 0 h 203558"/>
                  <a:gd name="connsiteX6" fmla="*/ 67853 w 67852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833">
                <a:extLst>
                  <a:ext uri="{FF2B5EF4-FFF2-40B4-BE49-F238E27FC236}">
                    <a16:creationId xmlns:a16="http://schemas.microsoft.com/office/drawing/2014/main" id="{1DC2F10E-4252-4821-B2FA-3F93CBA44988}"/>
                  </a:ext>
                </a:extLst>
              </p:cNvPr>
              <p:cNvSpPr/>
              <p:nvPr/>
            </p:nvSpPr>
            <p:spPr>
              <a:xfrm>
                <a:off x="2960319" y="3307295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4"/>
                      <a:pt x="8078" y="195481"/>
                      <a:pt x="0" y="201943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834">
                <a:extLst>
                  <a:ext uri="{FF2B5EF4-FFF2-40B4-BE49-F238E27FC236}">
                    <a16:creationId xmlns:a16="http://schemas.microsoft.com/office/drawing/2014/main" id="{11483B38-9AE8-41F9-BE5D-B06DD1DE2EFC}"/>
                  </a:ext>
                </a:extLst>
              </p:cNvPr>
              <p:cNvSpPr/>
              <p:nvPr/>
            </p:nvSpPr>
            <p:spPr>
              <a:xfrm>
                <a:off x="2562021" y="3474879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045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835">
                <a:extLst>
                  <a:ext uri="{FF2B5EF4-FFF2-40B4-BE49-F238E27FC236}">
                    <a16:creationId xmlns:a16="http://schemas.microsoft.com/office/drawing/2014/main" id="{417C1CFD-F477-4B7B-B90D-37D3FD30576C}"/>
                  </a:ext>
                </a:extLst>
              </p:cNvPr>
              <p:cNvSpPr/>
              <p:nvPr/>
            </p:nvSpPr>
            <p:spPr>
              <a:xfrm>
                <a:off x="2641174" y="3474879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836">
                <a:extLst>
                  <a:ext uri="{FF2B5EF4-FFF2-40B4-BE49-F238E27FC236}">
                    <a16:creationId xmlns:a16="http://schemas.microsoft.com/office/drawing/2014/main" id="{56957235-1113-4B40-AF0B-2DAAD6E6E2CA}"/>
                  </a:ext>
                </a:extLst>
              </p:cNvPr>
              <p:cNvSpPr/>
              <p:nvPr/>
            </p:nvSpPr>
            <p:spPr>
              <a:xfrm>
                <a:off x="2719780" y="3474879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837">
                <a:extLst>
                  <a:ext uri="{FF2B5EF4-FFF2-40B4-BE49-F238E27FC236}">
                    <a16:creationId xmlns:a16="http://schemas.microsoft.com/office/drawing/2014/main" id="{427758B1-D2DF-4C90-91C3-DB65E1AF4365}"/>
                  </a:ext>
                </a:extLst>
              </p:cNvPr>
              <p:cNvSpPr/>
              <p:nvPr/>
            </p:nvSpPr>
            <p:spPr>
              <a:xfrm>
                <a:off x="2803105" y="347433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838">
                <a:extLst>
                  <a:ext uri="{FF2B5EF4-FFF2-40B4-BE49-F238E27FC236}">
                    <a16:creationId xmlns:a16="http://schemas.microsoft.com/office/drawing/2014/main" id="{43B2384C-9820-4618-AEE2-C8AD2EB7F9CC}"/>
                  </a:ext>
                </a:extLst>
              </p:cNvPr>
              <p:cNvSpPr/>
              <p:nvPr/>
            </p:nvSpPr>
            <p:spPr>
              <a:xfrm>
                <a:off x="2881712" y="3474334"/>
                <a:ext cx="45853" cy="137562"/>
              </a:xfrm>
              <a:custGeom>
                <a:avLst/>
                <a:gdLst>
                  <a:gd name="connsiteX0" fmla="*/ 67853 w 67852"/>
                  <a:gd name="connsiteY0" fmla="*/ 202751 h 203559"/>
                  <a:gd name="connsiteX1" fmla="*/ 32311 w 67852"/>
                  <a:gd name="connsiteY1" fmla="*/ 203559 h 203559"/>
                  <a:gd name="connsiteX2" fmla="*/ 21002 w 67852"/>
                  <a:gd name="connsiteY2" fmla="*/ 184173 h 203559"/>
                  <a:gd name="connsiteX3" fmla="*/ 0 w 67852"/>
                  <a:gd name="connsiteY3" fmla="*/ 201943 h 203559"/>
                  <a:gd name="connsiteX4" fmla="*/ 0 w 67852"/>
                  <a:gd name="connsiteY4" fmla="*/ 0 h 203559"/>
                  <a:gd name="connsiteX5" fmla="*/ 67853 w 67852"/>
                  <a:gd name="connsiteY5" fmla="*/ 0 h 203559"/>
                  <a:gd name="connsiteX6" fmla="*/ 67853 w 67852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839">
                <a:extLst>
                  <a:ext uri="{FF2B5EF4-FFF2-40B4-BE49-F238E27FC236}">
                    <a16:creationId xmlns:a16="http://schemas.microsoft.com/office/drawing/2014/main" id="{F3DF7568-FB38-4E8E-8CBD-C11D1486F59E}"/>
                  </a:ext>
                </a:extLst>
              </p:cNvPr>
              <p:cNvSpPr/>
              <p:nvPr/>
            </p:nvSpPr>
            <p:spPr>
              <a:xfrm>
                <a:off x="2960319" y="3474334"/>
                <a:ext cx="45854" cy="137562"/>
              </a:xfrm>
              <a:custGeom>
                <a:avLst/>
                <a:gdLst>
                  <a:gd name="connsiteX0" fmla="*/ 67853 w 67853"/>
                  <a:gd name="connsiteY0" fmla="*/ 202751 h 203559"/>
                  <a:gd name="connsiteX1" fmla="*/ 32311 w 67853"/>
                  <a:gd name="connsiteY1" fmla="*/ 203559 h 203559"/>
                  <a:gd name="connsiteX2" fmla="*/ 21002 w 67853"/>
                  <a:gd name="connsiteY2" fmla="*/ 184173 h 203559"/>
                  <a:gd name="connsiteX3" fmla="*/ 0 w 67853"/>
                  <a:gd name="connsiteY3" fmla="*/ 201943 h 203559"/>
                  <a:gd name="connsiteX4" fmla="*/ 0 w 67853"/>
                  <a:gd name="connsiteY4" fmla="*/ 0 h 203559"/>
                  <a:gd name="connsiteX5" fmla="*/ 67853 w 67853"/>
                  <a:gd name="connsiteY5" fmla="*/ 0 h 203559"/>
                  <a:gd name="connsiteX6" fmla="*/ 67853 w 67853"/>
                  <a:gd name="connsiteY6" fmla="*/ 202751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3"/>
                      <a:pt x="21002" y="184173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3283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840">
                <a:extLst>
                  <a:ext uri="{FF2B5EF4-FFF2-40B4-BE49-F238E27FC236}">
                    <a16:creationId xmlns:a16="http://schemas.microsoft.com/office/drawing/2014/main" id="{FA48720C-0770-416C-BDDA-F7C9D2531FAC}"/>
                  </a:ext>
                </a:extLst>
              </p:cNvPr>
              <p:cNvSpPr/>
              <p:nvPr/>
            </p:nvSpPr>
            <p:spPr>
              <a:xfrm>
                <a:off x="2562021" y="3639735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841">
                <a:extLst>
                  <a:ext uri="{FF2B5EF4-FFF2-40B4-BE49-F238E27FC236}">
                    <a16:creationId xmlns:a16="http://schemas.microsoft.com/office/drawing/2014/main" id="{421C695E-AB9D-4416-B7C3-B15F4163659D}"/>
                  </a:ext>
                </a:extLst>
              </p:cNvPr>
              <p:cNvSpPr/>
              <p:nvPr/>
            </p:nvSpPr>
            <p:spPr>
              <a:xfrm>
                <a:off x="2641174" y="3639735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7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842">
                <a:extLst>
                  <a:ext uri="{FF2B5EF4-FFF2-40B4-BE49-F238E27FC236}">
                    <a16:creationId xmlns:a16="http://schemas.microsoft.com/office/drawing/2014/main" id="{48044175-9EA6-4BF9-A787-570C5F4BC9BB}"/>
                  </a:ext>
                </a:extLst>
              </p:cNvPr>
              <p:cNvSpPr/>
              <p:nvPr/>
            </p:nvSpPr>
            <p:spPr>
              <a:xfrm>
                <a:off x="2719780" y="3639735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3425" y="0"/>
                      <a:pt x="46043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843">
                <a:extLst>
                  <a:ext uri="{FF2B5EF4-FFF2-40B4-BE49-F238E27FC236}">
                    <a16:creationId xmlns:a16="http://schemas.microsoft.com/office/drawing/2014/main" id="{DE9C4D74-2DBC-4CF1-9DEA-C481FD77EDD8}"/>
                  </a:ext>
                </a:extLst>
              </p:cNvPr>
              <p:cNvSpPr/>
              <p:nvPr/>
            </p:nvSpPr>
            <p:spPr>
              <a:xfrm>
                <a:off x="2803105" y="3639735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844">
                <a:extLst>
                  <a:ext uri="{FF2B5EF4-FFF2-40B4-BE49-F238E27FC236}">
                    <a16:creationId xmlns:a16="http://schemas.microsoft.com/office/drawing/2014/main" id="{EB630D59-D01A-4C86-96FC-A9421B6BA4FF}"/>
                  </a:ext>
                </a:extLst>
              </p:cNvPr>
              <p:cNvSpPr/>
              <p:nvPr/>
            </p:nvSpPr>
            <p:spPr>
              <a:xfrm>
                <a:off x="2881712" y="3639735"/>
                <a:ext cx="45853" cy="137561"/>
              </a:xfrm>
              <a:custGeom>
                <a:avLst/>
                <a:gdLst>
                  <a:gd name="connsiteX0" fmla="*/ 67853 w 67852"/>
                  <a:gd name="connsiteY0" fmla="*/ 202751 h 203558"/>
                  <a:gd name="connsiteX1" fmla="*/ 32311 w 67852"/>
                  <a:gd name="connsiteY1" fmla="*/ 203559 h 203558"/>
                  <a:gd name="connsiteX2" fmla="*/ 21002 w 67852"/>
                  <a:gd name="connsiteY2" fmla="*/ 184172 h 203558"/>
                  <a:gd name="connsiteX3" fmla="*/ 0 w 67852"/>
                  <a:gd name="connsiteY3" fmla="*/ 201943 h 203558"/>
                  <a:gd name="connsiteX4" fmla="*/ 0 w 67852"/>
                  <a:gd name="connsiteY4" fmla="*/ 0 h 203558"/>
                  <a:gd name="connsiteX5" fmla="*/ 67853 w 67852"/>
                  <a:gd name="connsiteY5" fmla="*/ 0 h 203558"/>
                  <a:gd name="connsiteX6" fmla="*/ 67853 w 67852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845">
                <a:extLst>
                  <a:ext uri="{FF2B5EF4-FFF2-40B4-BE49-F238E27FC236}">
                    <a16:creationId xmlns:a16="http://schemas.microsoft.com/office/drawing/2014/main" id="{7A0E2140-BEEF-4188-872C-FC0C812D2C4E}"/>
                  </a:ext>
                </a:extLst>
              </p:cNvPr>
              <p:cNvSpPr/>
              <p:nvPr/>
            </p:nvSpPr>
            <p:spPr>
              <a:xfrm>
                <a:off x="2960319" y="3639735"/>
                <a:ext cx="45854" cy="137561"/>
              </a:xfrm>
              <a:custGeom>
                <a:avLst/>
                <a:gdLst>
                  <a:gd name="connsiteX0" fmla="*/ 67853 w 67853"/>
                  <a:gd name="connsiteY0" fmla="*/ 202751 h 203558"/>
                  <a:gd name="connsiteX1" fmla="*/ 32311 w 67853"/>
                  <a:gd name="connsiteY1" fmla="*/ 203559 h 203558"/>
                  <a:gd name="connsiteX2" fmla="*/ 21002 w 67853"/>
                  <a:gd name="connsiteY2" fmla="*/ 184172 h 203558"/>
                  <a:gd name="connsiteX3" fmla="*/ 0 w 67853"/>
                  <a:gd name="connsiteY3" fmla="*/ 201943 h 203558"/>
                  <a:gd name="connsiteX4" fmla="*/ 0 w 67853"/>
                  <a:gd name="connsiteY4" fmla="*/ 0 h 203558"/>
                  <a:gd name="connsiteX5" fmla="*/ 67853 w 67853"/>
                  <a:gd name="connsiteY5" fmla="*/ 0 h 203558"/>
                  <a:gd name="connsiteX6" fmla="*/ 67853 w 67853"/>
                  <a:gd name="connsiteY6" fmla="*/ 202751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67853" y="202751"/>
                    </a:moveTo>
                    <a:cubicBezTo>
                      <a:pt x="49274" y="181749"/>
                      <a:pt x="47659" y="181749"/>
                      <a:pt x="32311" y="203559"/>
                    </a:cubicBezTo>
                    <a:cubicBezTo>
                      <a:pt x="28272" y="197097"/>
                      <a:pt x="25041" y="191442"/>
                      <a:pt x="21002" y="184172"/>
                    </a:cubicBezTo>
                    <a:cubicBezTo>
                      <a:pt x="13732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4428" y="0"/>
                      <a:pt x="67853" y="0"/>
                    </a:cubicBezTo>
                    <a:cubicBezTo>
                      <a:pt x="67853" y="67045"/>
                      <a:pt x="67853" y="132475"/>
                      <a:pt x="67853" y="20275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846">
                <a:extLst>
                  <a:ext uri="{FF2B5EF4-FFF2-40B4-BE49-F238E27FC236}">
                    <a16:creationId xmlns:a16="http://schemas.microsoft.com/office/drawing/2014/main" id="{E8AE7928-37C8-4A69-9756-CB41E40D8BD0}"/>
                  </a:ext>
                </a:extLst>
              </p:cNvPr>
              <p:cNvSpPr/>
              <p:nvPr/>
            </p:nvSpPr>
            <p:spPr>
              <a:xfrm>
                <a:off x="2960319" y="4641424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4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6" y="205175"/>
                      <a:pt x="0" y="205175"/>
                    </a:cubicBezTo>
                    <a:cubicBezTo>
                      <a:pt x="0" y="138130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4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847">
                <a:extLst>
                  <a:ext uri="{FF2B5EF4-FFF2-40B4-BE49-F238E27FC236}">
                    <a16:creationId xmlns:a16="http://schemas.microsoft.com/office/drawing/2014/main" id="{DC62CD8A-DC1D-4CCE-8CB6-F53AF70BE067}"/>
                  </a:ext>
                </a:extLst>
              </p:cNvPr>
              <p:cNvSpPr/>
              <p:nvPr/>
            </p:nvSpPr>
            <p:spPr>
              <a:xfrm>
                <a:off x="2719780" y="4642516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848">
                <a:extLst>
                  <a:ext uri="{FF2B5EF4-FFF2-40B4-BE49-F238E27FC236}">
                    <a16:creationId xmlns:a16="http://schemas.microsoft.com/office/drawing/2014/main" id="{4AD73B91-0BD1-4928-BF29-3262ED20AC41}"/>
                  </a:ext>
                </a:extLst>
              </p:cNvPr>
              <p:cNvSpPr/>
              <p:nvPr/>
            </p:nvSpPr>
            <p:spPr>
              <a:xfrm>
                <a:off x="2562567" y="4642516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849">
                <a:extLst>
                  <a:ext uri="{FF2B5EF4-FFF2-40B4-BE49-F238E27FC236}">
                    <a16:creationId xmlns:a16="http://schemas.microsoft.com/office/drawing/2014/main" id="{13AB20FC-1C09-4264-887D-BC34EDB32C08}"/>
                  </a:ext>
                </a:extLst>
              </p:cNvPr>
              <p:cNvSpPr/>
              <p:nvPr/>
            </p:nvSpPr>
            <p:spPr>
              <a:xfrm>
                <a:off x="2883350" y="4472747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3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6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6"/>
                    </a:cubicBezTo>
                    <a:cubicBezTo>
                      <a:pt x="68661" y="70276"/>
                      <a:pt x="68661" y="136513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850">
                <a:extLst>
                  <a:ext uri="{FF2B5EF4-FFF2-40B4-BE49-F238E27FC236}">
                    <a16:creationId xmlns:a16="http://schemas.microsoft.com/office/drawing/2014/main" id="{3CB27DF9-F98D-4B85-9397-DEFAC97B2388}"/>
                  </a:ext>
                </a:extLst>
              </p:cNvPr>
              <p:cNvSpPr/>
              <p:nvPr/>
            </p:nvSpPr>
            <p:spPr>
              <a:xfrm>
                <a:off x="2802559" y="4635419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5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851">
                <a:extLst>
                  <a:ext uri="{FF2B5EF4-FFF2-40B4-BE49-F238E27FC236}">
                    <a16:creationId xmlns:a16="http://schemas.microsoft.com/office/drawing/2014/main" id="{85F86C37-233D-44A6-A96E-2C767AC22A14}"/>
                  </a:ext>
                </a:extLst>
              </p:cNvPr>
              <p:cNvSpPr/>
              <p:nvPr/>
            </p:nvSpPr>
            <p:spPr>
              <a:xfrm>
                <a:off x="2719780" y="447056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852">
                <a:extLst>
                  <a:ext uri="{FF2B5EF4-FFF2-40B4-BE49-F238E27FC236}">
                    <a16:creationId xmlns:a16="http://schemas.microsoft.com/office/drawing/2014/main" id="{0BE65461-9794-425C-ACFC-324222F00AC2}"/>
                  </a:ext>
                </a:extLst>
              </p:cNvPr>
              <p:cNvSpPr/>
              <p:nvPr/>
            </p:nvSpPr>
            <p:spPr>
              <a:xfrm>
                <a:off x="2960319" y="4302433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6" y="205175"/>
                      <a:pt x="0" y="205175"/>
                    </a:cubicBezTo>
                    <a:cubicBezTo>
                      <a:pt x="0" y="138129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853">
                <a:extLst>
                  <a:ext uri="{FF2B5EF4-FFF2-40B4-BE49-F238E27FC236}">
                    <a16:creationId xmlns:a16="http://schemas.microsoft.com/office/drawing/2014/main" id="{9A79EE6C-9B85-42A4-9F92-AF689C4AA169}"/>
                  </a:ext>
                </a:extLst>
              </p:cNvPr>
              <p:cNvSpPr/>
              <p:nvPr/>
            </p:nvSpPr>
            <p:spPr>
              <a:xfrm>
                <a:off x="2802559" y="4302978"/>
                <a:ext cx="46399" cy="138108"/>
              </a:xfrm>
              <a:custGeom>
                <a:avLst/>
                <a:gdLst>
                  <a:gd name="connsiteX0" fmla="*/ 0 w 68660"/>
                  <a:gd name="connsiteY0" fmla="*/ 204367 h 204367"/>
                  <a:gd name="connsiteX1" fmla="*/ 0 w 68660"/>
                  <a:gd name="connsiteY1" fmla="*/ 3231 h 204367"/>
                  <a:gd name="connsiteX2" fmla="*/ 21810 w 68660"/>
                  <a:gd name="connsiteY2" fmla="*/ 21002 h 204367"/>
                  <a:gd name="connsiteX3" fmla="*/ 35542 w 68660"/>
                  <a:gd name="connsiteY3" fmla="*/ 0 h 204367"/>
                  <a:gd name="connsiteX4" fmla="*/ 46851 w 68660"/>
                  <a:gd name="connsiteY4" fmla="*/ 20194 h 204367"/>
                  <a:gd name="connsiteX5" fmla="*/ 68661 w 68660"/>
                  <a:gd name="connsiteY5" fmla="*/ 1616 h 204367"/>
                  <a:gd name="connsiteX6" fmla="*/ 68661 w 68660"/>
                  <a:gd name="connsiteY6" fmla="*/ 204367 h 204367"/>
                  <a:gd name="connsiteX7" fmla="*/ 0 w 68660"/>
                  <a:gd name="connsiteY7" fmla="*/ 204367 h 2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7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5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854">
                <a:extLst>
                  <a:ext uri="{FF2B5EF4-FFF2-40B4-BE49-F238E27FC236}">
                    <a16:creationId xmlns:a16="http://schemas.microsoft.com/office/drawing/2014/main" id="{DA964C3C-70FF-47C3-A0BA-FD2A061CFEC7}"/>
                  </a:ext>
                </a:extLst>
              </p:cNvPr>
              <p:cNvSpPr/>
              <p:nvPr/>
            </p:nvSpPr>
            <p:spPr>
              <a:xfrm>
                <a:off x="2719780" y="430352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855">
                <a:extLst>
                  <a:ext uri="{FF2B5EF4-FFF2-40B4-BE49-F238E27FC236}">
                    <a16:creationId xmlns:a16="http://schemas.microsoft.com/office/drawing/2014/main" id="{6EC5EE1A-DF28-4F23-A7E4-A36CEA8FFD00}"/>
                  </a:ext>
                </a:extLst>
              </p:cNvPr>
              <p:cNvSpPr/>
              <p:nvPr/>
            </p:nvSpPr>
            <p:spPr>
              <a:xfrm>
                <a:off x="2562567" y="430352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856">
                <a:extLst>
                  <a:ext uri="{FF2B5EF4-FFF2-40B4-BE49-F238E27FC236}">
                    <a16:creationId xmlns:a16="http://schemas.microsoft.com/office/drawing/2014/main" id="{DC80582C-C19B-4905-8198-99F3F866F31D}"/>
                  </a:ext>
                </a:extLst>
              </p:cNvPr>
              <p:cNvSpPr/>
              <p:nvPr/>
            </p:nvSpPr>
            <p:spPr>
              <a:xfrm>
                <a:off x="2960319" y="4135394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6" y="205175"/>
                      <a:pt x="0" y="205175"/>
                    </a:cubicBezTo>
                    <a:cubicBezTo>
                      <a:pt x="0" y="138129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0276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857">
                <a:extLst>
                  <a:ext uri="{FF2B5EF4-FFF2-40B4-BE49-F238E27FC236}">
                    <a16:creationId xmlns:a16="http://schemas.microsoft.com/office/drawing/2014/main" id="{9B543FB5-02AA-4142-95F2-7DDFA3138F4C}"/>
                  </a:ext>
                </a:extLst>
              </p:cNvPr>
              <p:cNvSpPr/>
              <p:nvPr/>
            </p:nvSpPr>
            <p:spPr>
              <a:xfrm>
                <a:off x="2881712" y="4135394"/>
                <a:ext cx="45853" cy="138653"/>
              </a:xfrm>
              <a:custGeom>
                <a:avLst/>
                <a:gdLst>
                  <a:gd name="connsiteX0" fmla="*/ 67853 w 67852"/>
                  <a:gd name="connsiteY0" fmla="*/ 205175 h 205174"/>
                  <a:gd name="connsiteX1" fmla="*/ 0 w 67852"/>
                  <a:gd name="connsiteY1" fmla="*/ 205175 h 205174"/>
                  <a:gd name="connsiteX2" fmla="*/ 0 w 67852"/>
                  <a:gd name="connsiteY2" fmla="*/ 3231 h 205174"/>
                  <a:gd name="connsiteX3" fmla="*/ 20194 w 67852"/>
                  <a:gd name="connsiteY3" fmla="*/ 21002 h 205174"/>
                  <a:gd name="connsiteX4" fmla="*/ 30695 w 67852"/>
                  <a:gd name="connsiteY4" fmla="*/ 0 h 205174"/>
                  <a:gd name="connsiteX5" fmla="*/ 46043 w 67852"/>
                  <a:gd name="connsiteY5" fmla="*/ 20194 h 205174"/>
                  <a:gd name="connsiteX6" fmla="*/ 67853 w 67852"/>
                  <a:gd name="connsiteY6" fmla="*/ 3231 h 205174"/>
                  <a:gd name="connsiteX7" fmla="*/ 67853 w 67852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2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4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858">
                <a:extLst>
                  <a:ext uri="{FF2B5EF4-FFF2-40B4-BE49-F238E27FC236}">
                    <a16:creationId xmlns:a16="http://schemas.microsoft.com/office/drawing/2014/main" id="{060E3D2F-E9AA-4D5C-97EF-61845D448A86}"/>
                  </a:ext>
                </a:extLst>
              </p:cNvPr>
              <p:cNvSpPr/>
              <p:nvPr/>
            </p:nvSpPr>
            <p:spPr>
              <a:xfrm>
                <a:off x="2719780" y="4136485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859">
                <a:extLst>
                  <a:ext uri="{FF2B5EF4-FFF2-40B4-BE49-F238E27FC236}">
                    <a16:creationId xmlns:a16="http://schemas.microsoft.com/office/drawing/2014/main" id="{27E0027F-609E-4129-AD0C-F778A1CC6F6A}"/>
                  </a:ext>
                </a:extLst>
              </p:cNvPr>
              <p:cNvSpPr/>
              <p:nvPr/>
            </p:nvSpPr>
            <p:spPr>
              <a:xfrm>
                <a:off x="2562567" y="4136485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860">
                <a:extLst>
                  <a:ext uri="{FF2B5EF4-FFF2-40B4-BE49-F238E27FC236}">
                    <a16:creationId xmlns:a16="http://schemas.microsoft.com/office/drawing/2014/main" id="{F509BDB2-3290-4552-B5D1-64FA52905582}"/>
                  </a:ext>
                </a:extLst>
              </p:cNvPr>
              <p:cNvSpPr/>
              <p:nvPr/>
            </p:nvSpPr>
            <p:spPr>
              <a:xfrm>
                <a:off x="2960319" y="3967809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5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6" y="205175"/>
                      <a:pt x="0" y="205175"/>
                    </a:cubicBezTo>
                    <a:cubicBezTo>
                      <a:pt x="0" y="138129"/>
                      <a:pt x="0" y="71084"/>
                      <a:pt x="0" y="1615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8129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861">
                <a:extLst>
                  <a:ext uri="{FF2B5EF4-FFF2-40B4-BE49-F238E27FC236}">
                    <a16:creationId xmlns:a16="http://schemas.microsoft.com/office/drawing/2014/main" id="{9CBCE725-9FCB-46FC-BE2E-F1797569E6AA}"/>
                  </a:ext>
                </a:extLst>
              </p:cNvPr>
              <p:cNvSpPr/>
              <p:nvPr/>
            </p:nvSpPr>
            <p:spPr>
              <a:xfrm>
                <a:off x="2802559" y="3968355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862">
                <a:extLst>
                  <a:ext uri="{FF2B5EF4-FFF2-40B4-BE49-F238E27FC236}">
                    <a16:creationId xmlns:a16="http://schemas.microsoft.com/office/drawing/2014/main" id="{74E1D0FA-9240-4809-8720-C29EB988CA0C}"/>
                  </a:ext>
                </a:extLst>
              </p:cNvPr>
              <p:cNvSpPr/>
              <p:nvPr/>
            </p:nvSpPr>
            <p:spPr>
              <a:xfrm>
                <a:off x="2641174" y="3969447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863">
                <a:extLst>
                  <a:ext uri="{FF2B5EF4-FFF2-40B4-BE49-F238E27FC236}">
                    <a16:creationId xmlns:a16="http://schemas.microsoft.com/office/drawing/2014/main" id="{A781FC14-D952-4602-B85E-87876274D862}"/>
                  </a:ext>
                </a:extLst>
              </p:cNvPr>
              <p:cNvSpPr/>
              <p:nvPr/>
            </p:nvSpPr>
            <p:spPr>
              <a:xfrm>
                <a:off x="2562567" y="3969447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864">
                <a:extLst>
                  <a:ext uri="{FF2B5EF4-FFF2-40B4-BE49-F238E27FC236}">
                    <a16:creationId xmlns:a16="http://schemas.microsoft.com/office/drawing/2014/main" id="{6DE2C3E6-1350-448B-8531-54A934ED3EBF}"/>
                  </a:ext>
                </a:extLst>
              </p:cNvPr>
              <p:cNvSpPr/>
              <p:nvPr/>
            </p:nvSpPr>
            <p:spPr>
              <a:xfrm>
                <a:off x="2960319" y="3802954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6" y="205175"/>
                      <a:pt x="0" y="205175"/>
                    </a:cubicBezTo>
                    <a:cubicBezTo>
                      <a:pt x="0" y="138129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7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865">
                <a:extLst>
                  <a:ext uri="{FF2B5EF4-FFF2-40B4-BE49-F238E27FC236}">
                    <a16:creationId xmlns:a16="http://schemas.microsoft.com/office/drawing/2014/main" id="{8E935C12-0F24-408E-B6E9-F1D15985D13D}"/>
                  </a:ext>
                </a:extLst>
              </p:cNvPr>
              <p:cNvSpPr/>
              <p:nvPr/>
            </p:nvSpPr>
            <p:spPr>
              <a:xfrm>
                <a:off x="2881712" y="3802954"/>
                <a:ext cx="45853" cy="138653"/>
              </a:xfrm>
              <a:custGeom>
                <a:avLst/>
                <a:gdLst>
                  <a:gd name="connsiteX0" fmla="*/ 67853 w 67852"/>
                  <a:gd name="connsiteY0" fmla="*/ 205175 h 205174"/>
                  <a:gd name="connsiteX1" fmla="*/ 0 w 67852"/>
                  <a:gd name="connsiteY1" fmla="*/ 205175 h 205174"/>
                  <a:gd name="connsiteX2" fmla="*/ 0 w 67852"/>
                  <a:gd name="connsiteY2" fmla="*/ 3231 h 205174"/>
                  <a:gd name="connsiteX3" fmla="*/ 20194 w 67852"/>
                  <a:gd name="connsiteY3" fmla="*/ 21002 h 205174"/>
                  <a:gd name="connsiteX4" fmla="*/ 30695 w 67852"/>
                  <a:gd name="connsiteY4" fmla="*/ 0 h 205174"/>
                  <a:gd name="connsiteX5" fmla="*/ 46043 w 67852"/>
                  <a:gd name="connsiteY5" fmla="*/ 20194 h 205174"/>
                  <a:gd name="connsiteX6" fmla="*/ 67853 w 67852"/>
                  <a:gd name="connsiteY6" fmla="*/ 3231 h 205174"/>
                  <a:gd name="connsiteX7" fmla="*/ 67853 w 67852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2" h="205174">
                    <a:moveTo>
                      <a:pt x="67853" y="205175"/>
                    </a:moveTo>
                    <a:cubicBezTo>
                      <a:pt x="44428" y="205175"/>
                      <a:pt x="22618" y="205175"/>
                      <a:pt x="0" y="205175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4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892"/>
                      <a:pt x="67853" y="138129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866">
                <a:extLst>
                  <a:ext uri="{FF2B5EF4-FFF2-40B4-BE49-F238E27FC236}">
                    <a16:creationId xmlns:a16="http://schemas.microsoft.com/office/drawing/2014/main" id="{CEF6613A-B913-430B-BC85-D156F7B8AB39}"/>
                  </a:ext>
                </a:extLst>
              </p:cNvPr>
              <p:cNvSpPr/>
              <p:nvPr/>
            </p:nvSpPr>
            <p:spPr>
              <a:xfrm>
                <a:off x="2802559" y="3803499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5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7" y="13732"/>
                      <a:pt x="30695" y="8078"/>
                      <a:pt x="35542" y="0"/>
                    </a:cubicBezTo>
                    <a:cubicBezTo>
                      <a:pt x="39581" y="8078"/>
                      <a:pt x="42812" y="12924"/>
                      <a:pt x="46851" y="20194"/>
                    </a:cubicBezTo>
                    <a:cubicBezTo>
                      <a:pt x="54121" y="14540"/>
                      <a:pt x="60583" y="8886"/>
                      <a:pt x="68661" y="1615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5235" y="204367"/>
                      <a:pt x="22618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867">
                <a:extLst>
                  <a:ext uri="{FF2B5EF4-FFF2-40B4-BE49-F238E27FC236}">
                    <a16:creationId xmlns:a16="http://schemas.microsoft.com/office/drawing/2014/main" id="{61EF9C73-1F90-41C9-9611-FA2A0A005BD1}"/>
                  </a:ext>
                </a:extLst>
              </p:cNvPr>
              <p:cNvSpPr/>
              <p:nvPr/>
            </p:nvSpPr>
            <p:spPr>
              <a:xfrm>
                <a:off x="2720326" y="3804045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7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868">
                <a:extLst>
                  <a:ext uri="{FF2B5EF4-FFF2-40B4-BE49-F238E27FC236}">
                    <a16:creationId xmlns:a16="http://schemas.microsoft.com/office/drawing/2014/main" id="{405F7A96-5FDB-4121-A05A-E2762FD3EC4E}"/>
                  </a:ext>
                </a:extLst>
              </p:cNvPr>
              <p:cNvSpPr/>
              <p:nvPr/>
            </p:nvSpPr>
            <p:spPr>
              <a:xfrm>
                <a:off x="2562567" y="3804045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869">
                <a:extLst>
                  <a:ext uri="{FF2B5EF4-FFF2-40B4-BE49-F238E27FC236}">
                    <a16:creationId xmlns:a16="http://schemas.microsoft.com/office/drawing/2014/main" id="{224C2B72-E2D7-4B62-B33A-F30BA0B2EBB9}"/>
                  </a:ext>
                </a:extLst>
              </p:cNvPr>
              <p:cNvSpPr/>
              <p:nvPr/>
            </p:nvSpPr>
            <p:spPr>
              <a:xfrm>
                <a:off x="2804197" y="5806876"/>
                <a:ext cx="46399" cy="138108"/>
              </a:xfrm>
              <a:custGeom>
                <a:avLst/>
                <a:gdLst>
                  <a:gd name="connsiteX0" fmla="*/ 0 w 68660"/>
                  <a:gd name="connsiteY0" fmla="*/ 204367 h 204367"/>
                  <a:gd name="connsiteX1" fmla="*/ 0 w 68660"/>
                  <a:gd name="connsiteY1" fmla="*/ 3231 h 204367"/>
                  <a:gd name="connsiteX2" fmla="*/ 21810 w 68660"/>
                  <a:gd name="connsiteY2" fmla="*/ 21002 h 204367"/>
                  <a:gd name="connsiteX3" fmla="*/ 35542 w 68660"/>
                  <a:gd name="connsiteY3" fmla="*/ 0 h 204367"/>
                  <a:gd name="connsiteX4" fmla="*/ 46851 w 68660"/>
                  <a:gd name="connsiteY4" fmla="*/ 20194 h 204367"/>
                  <a:gd name="connsiteX5" fmla="*/ 68661 w 68660"/>
                  <a:gd name="connsiteY5" fmla="*/ 1616 h 204367"/>
                  <a:gd name="connsiteX6" fmla="*/ 68661 w 68660"/>
                  <a:gd name="connsiteY6" fmla="*/ 204367 h 204367"/>
                  <a:gd name="connsiteX7" fmla="*/ 0 w 68660"/>
                  <a:gd name="connsiteY7" fmla="*/ 204367 h 2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7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6" y="13732"/>
                      <a:pt x="30695" y="8078"/>
                      <a:pt x="35542" y="0"/>
                    </a:cubicBezTo>
                    <a:cubicBezTo>
                      <a:pt x="39581" y="8078"/>
                      <a:pt x="42812" y="12925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6043" y="204367"/>
                      <a:pt x="23425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870">
                <a:extLst>
                  <a:ext uri="{FF2B5EF4-FFF2-40B4-BE49-F238E27FC236}">
                    <a16:creationId xmlns:a16="http://schemas.microsoft.com/office/drawing/2014/main" id="{8138D205-B63C-44D3-B1F9-FB548BDAD83B}"/>
                  </a:ext>
                </a:extLst>
              </p:cNvPr>
              <p:cNvSpPr/>
              <p:nvPr/>
            </p:nvSpPr>
            <p:spPr>
              <a:xfrm>
                <a:off x="2643357" y="5985378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871">
                <a:extLst>
                  <a:ext uri="{FF2B5EF4-FFF2-40B4-BE49-F238E27FC236}">
                    <a16:creationId xmlns:a16="http://schemas.microsoft.com/office/drawing/2014/main" id="{1D794594-B711-4518-9D58-2C571486CCB3}"/>
                  </a:ext>
                </a:extLst>
              </p:cNvPr>
              <p:cNvSpPr/>
              <p:nvPr/>
            </p:nvSpPr>
            <p:spPr>
              <a:xfrm>
                <a:off x="2883895" y="5467339"/>
                <a:ext cx="45854" cy="138653"/>
              </a:xfrm>
              <a:custGeom>
                <a:avLst/>
                <a:gdLst>
                  <a:gd name="connsiteX0" fmla="*/ 67853 w 67853"/>
                  <a:gd name="connsiteY0" fmla="*/ 205174 h 205174"/>
                  <a:gd name="connsiteX1" fmla="*/ 0 w 67853"/>
                  <a:gd name="connsiteY1" fmla="*/ 205174 h 205174"/>
                  <a:gd name="connsiteX2" fmla="*/ 0 w 67853"/>
                  <a:gd name="connsiteY2" fmla="*/ 3231 h 205174"/>
                  <a:gd name="connsiteX3" fmla="*/ 20194 w 67853"/>
                  <a:gd name="connsiteY3" fmla="*/ 21002 h 205174"/>
                  <a:gd name="connsiteX4" fmla="*/ 30695 w 67853"/>
                  <a:gd name="connsiteY4" fmla="*/ 0 h 205174"/>
                  <a:gd name="connsiteX5" fmla="*/ 46043 w 67853"/>
                  <a:gd name="connsiteY5" fmla="*/ 20194 h 205174"/>
                  <a:gd name="connsiteX6" fmla="*/ 67853 w 67853"/>
                  <a:gd name="connsiteY6" fmla="*/ 3231 h 205174"/>
                  <a:gd name="connsiteX7" fmla="*/ 67853 w 67853"/>
                  <a:gd name="connsiteY7" fmla="*/ 205174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67853" y="205174"/>
                    </a:moveTo>
                    <a:cubicBezTo>
                      <a:pt x="44428" y="205174"/>
                      <a:pt x="22618" y="205174"/>
                      <a:pt x="0" y="205174"/>
                    </a:cubicBezTo>
                    <a:cubicBezTo>
                      <a:pt x="0" y="137322"/>
                      <a:pt x="0" y="71084"/>
                      <a:pt x="0" y="3231"/>
                    </a:cubicBezTo>
                    <a:cubicBezTo>
                      <a:pt x="7270" y="9693"/>
                      <a:pt x="12924" y="14540"/>
                      <a:pt x="20194" y="21002"/>
                    </a:cubicBezTo>
                    <a:cubicBezTo>
                      <a:pt x="24233" y="13732"/>
                      <a:pt x="26657" y="8078"/>
                      <a:pt x="30695" y="0"/>
                    </a:cubicBezTo>
                    <a:cubicBezTo>
                      <a:pt x="36350" y="7270"/>
                      <a:pt x="40389" y="12924"/>
                      <a:pt x="46043" y="20194"/>
                    </a:cubicBezTo>
                    <a:cubicBezTo>
                      <a:pt x="53313" y="14540"/>
                      <a:pt x="59775" y="9693"/>
                      <a:pt x="67853" y="3231"/>
                    </a:cubicBezTo>
                    <a:cubicBezTo>
                      <a:pt x="67853" y="71892"/>
                      <a:pt x="67853" y="138129"/>
                      <a:pt x="67853" y="205174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872">
                <a:extLst>
                  <a:ext uri="{FF2B5EF4-FFF2-40B4-BE49-F238E27FC236}">
                    <a16:creationId xmlns:a16="http://schemas.microsoft.com/office/drawing/2014/main" id="{BDD4304A-223A-43D4-BA37-7D609DE565FA}"/>
                  </a:ext>
                </a:extLst>
              </p:cNvPr>
              <p:cNvSpPr/>
              <p:nvPr/>
            </p:nvSpPr>
            <p:spPr>
              <a:xfrm>
                <a:off x="2564750" y="546897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6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5706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873">
                <a:extLst>
                  <a:ext uri="{FF2B5EF4-FFF2-40B4-BE49-F238E27FC236}">
                    <a16:creationId xmlns:a16="http://schemas.microsoft.com/office/drawing/2014/main" id="{4542DC1F-7F81-4938-A3B4-38F7E87D9E7B}"/>
                  </a:ext>
                </a:extLst>
              </p:cNvPr>
              <p:cNvSpPr/>
              <p:nvPr/>
            </p:nvSpPr>
            <p:spPr>
              <a:xfrm>
                <a:off x="2962502" y="5300300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5 h 205174"/>
                  <a:gd name="connsiteX1" fmla="*/ 0 w 68660"/>
                  <a:gd name="connsiteY1" fmla="*/ 205175 h 205174"/>
                  <a:gd name="connsiteX2" fmla="*/ 0 w 68660"/>
                  <a:gd name="connsiteY2" fmla="*/ 1616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5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5"/>
                    </a:moveTo>
                    <a:cubicBezTo>
                      <a:pt x="45235" y="205175"/>
                      <a:pt x="23425" y="205175"/>
                      <a:pt x="0" y="205175"/>
                    </a:cubicBezTo>
                    <a:cubicBezTo>
                      <a:pt x="0" y="138130"/>
                      <a:pt x="0" y="71084"/>
                      <a:pt x="0" y="1616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5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874">
                <a:extLst>
                  <a:ext uri="{FF2B5EF4-FFF2-40B4-BE49-F238E27FC236}">
                    <a16:creationId xmlns:a16="http://schemas.microsoft.com/office/drawing/2014/main" id="{A81DC6D8-86A8-497F-B601-0216D3D928CF}"/>
                  </a:ext>
                </a:extLst>
              </p:cNvPr>
              <p:cNvSpPr/>
              <p:nvPr/>
            </p:nvSpPr>
            <p:spPr>
              <a:xfrm>
                <a:off x="2643357" y="5301392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875">
                <a:extLst>
                  <a:ext uri="{FF2B5EF4-FFF2-40B4-BE49-F238E27FC236}">
                    <a16:creationId xmlns:a16="http://schemas.microsoft.com/office/drawing/2014/main" id="{FCB1FD59-9FFE-48DD-875F-D942D2302C28}"/>
                  </a:ext>
                </a:extLst>
              </p:cNvPr>
              <p:cNvSpPr/>
              <p:nvPr/>
            </p:nvSpPr>
            <p:spPr>
              <a:xfrm>
                <a:off x="2721964" y="563492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876">
                <a:extLst>
                  <a:ext uri="{FF2B5EF4-FFF2-40B4-BE49-F238E27FC236}">
                    <a16:creationId xmlns:a16="http://schemas.microsoft.com/office/drawing/2014/main" id="{CE7910DC-CD2B-40CE-9C89-745C3CCE376E}"/>
                  </a:ext>
                </a:extLst>
              </p:cNvPr>
              <p:cNvSpPr/>
              <p:nvPr/>
            </p:nvSpPr>
            <p:spPr>
              <a:xfrm>
                <a:off x="2804197" y="5133807"/>
                <a:ext cx="46399" cy="138107"/>
              </a:xfrm>
              <a:custGeom>
                <a:avLst/>
                <a:gdLst>
                  <a:gd name="connsiteX0" fmla="*/ 0 w 68660"/>
                  <a:gd name="connsiteY0" fmla="*/ 204367 h 204366"/>
                  <a:gd name="connsiteX1" fmla="*/ 0 w 68660"/>
                  <a:gd name="connsiteY1" fmla="*/ 3231 h 204366"/>
                  <a:gd name="connsiteX2" fmla="*/ 21810 w 68660"/>
                  <a:gd name="connsiteY2" fmla="*/ 21002 h 204366"/>
                  <a:gd name="connsiteX3" fmla="*/ 35542 w 68660"/>
                  <a:gd name="connsiteY3" fmla="*/ 0 h 204366"/>
                  <a:gd name="connsiteX4" fmla="*/ 46851 w 68660"/>
                  <a:gd name="connsiteY4" fmla="*/ 20194 h 204366"/>
                  <a:gd name="connsiteX5" fmla="*/ 68661 w 68660"/>
                  <a:gd name="connsiteY5" fmla="*/ 1616 h 204366"/>
                  <a:gd name="connsiteX6" fmla="*/ 68661 w 68660"/>
                  <a:gd name="connsiteY6" fmla="*/ 204367 h 204366"/>
                  <a:gd name="connsiteX7" fmla="*/ 0 w 68660"/>
                  <a:gd name="connsiteY7" fmla="*/ 204367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0" y="204367"/>
                    </a:moveTo>
                    <a:cubicBezTo>
                      <a:pt x="0" y="136514"/>
                      <a:pt x="0" y="71084"/>
                      <a:pt x="0" y="3231"/>
                    </a:cubicBezTo>
                    <a:cubicBezTo>
                      <a:pt x="8078" y="9693"/>
                      <a:pt x="14540" y="14540"/>
                      <a:pt x="21810" y="21002"/>
                    </a:cubicBezTo>
                    <a:cubicBezTo>
                      <a:pt x="26656" y="13732"/>
                      <a:pt x="30695" y="8078"/>
                      <a:pt x="35542" y="0"/>
                    </a:cubicBezTo>
                    <a:cubicBezTo>
                      <a:pt x="39581" y="8078"/>
                      <a:pt x="42812" y="12925"/>
                      <a:pt x="46851" y="20194"/>
                    </a:cubicBezTo>
                    <a:cubicBezTo>
                      <a:pt x="54121" y="14540"/>
                      <a:pt x="60583" y="8886"/>
                      <a:pt x="68661" y="1616"/>
                    </a:cubicBezTo>
                    <a:cubicBezTo>
                      <a:pt x="68661" y="70276"/>
                      <a:pt x="68661" y="136514"/>
                      <a:pt x="68661" y="204367"/>
                    </a:cubicBezTo>
                    <a:cubicBezTo>
                      <a:pt x="46043" y="204367"/>
                      <a:pt x="23425" y="204367"/>
                      <a:pt x="0" y="204367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877">
                <a:extLst>
                  <a:ext uri="{FF2B5EF4-FFF2-40B4-BE49-F238E27FC236}">
                    <a16:creationId xmlns:a16="http://schemas.microsoft.com/office/drawing/2014/main" id="{853335F2-540B-48B0-B0DD-C99200CAD11A}"/>
                  </a:ext>
                </a:extLst>
              </p:cNvPr>
              <p:cNvSpPr/>
              <p:nvPr/>
            </p:nvSpPr>
            <p:spPr>
              <a:xfrm>
                <a:off x="2564750" y="5134353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6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3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878">
                <a:extLst>
                  <a:ext uri="{FF2B5EF4-FFF2-40B4-BE49-F238E27FC236}">
                    <a16:creationId xmlns:a16="http://schemas.microsoft.com/office/drawing/2014/main" id="{5DE8A145-2F0A-40BE-B8F4-FFEEC0D65F4F}"/>
                  </a:ext>
                </a:extLst>
              </p:cNvPr>
              <p:cNvSpPr/>
              <p:nvPr/>
            </p:nvSpPr>
            <p:spPr>
              <a:xfrm>
                <a:off x="2962502" y="4967860"/>
                <a:ext cx="46399" cy="138653"/>
              </a:xfrm>
              <a:custGeom>
                <a:avLst/>
                <a:gdLst>
                  <a:gd name="connsiteX0" fmla="*/ 67853 w 68660"/>
                  <a:gd name="connsiteY0" fmla="*/ 205174 h 205174"/>
                  <a:gd name="connsiteX1" fmla="*/ 0 w 68660"/>
                  <a:gd name="connsiteY1" fmla="*/ 205174 h 205174"/>
                  <a:gd name="connsiteX2" fmla="*/ 0 w 68660"/>
                  <a:gd name="connsiteY2" fmla="*/ 1615 h 205174"/>
                  <a:gd name="connsiteX3" fmla="*/ 20194 w 68660"/>
                  <a:gd name="connsiteY3" fmla="*/ 20194 h 205174"/>
                  <a:gd name="connsiteX4" fmla="*/ 33119 w 68660"/>
                  <a:gd name="connsiteY4" fmla="*/ 0 h 205174"/>
                  <a:gd name="connsiteX5" fmla="*/ 46851 w 68660"/>
                  <a:gd name="connsiteY5" fmla="*/ 20194 h 205174"/>
                  <a:gd name="connsiteX6" fmla="*/ 68661 w 68660"/>
                  <a:gd name="connsiteY6" fmla="*/ 2423 h 205174"/>
                  <a:gd name="connsiteX7" fmla="*/ 67853 w 68660"/>
                  <a:gd name="connsiteY7" fmla="*/ 205174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67853" y="205174"/>
                    </a:moveTo>
                    <a:cubicBezTo>
                      <a:pt x="45235" y="205174"/>
                      <a:pt x="23425" y="205174"/>
                      <a:pt x="0" y="205174"/>
                    </a:cubicBezTo>
                    <a:cubicBezTo>
                      <a:pt x="0" y="138129"/>
                      <a:pt x="0" y="71084"/>
                      <a:pt x="0" y="1615"/>
                    </a:cubicBezTo>
                    <a:cubicBezTo>
                      <a:pt x="7270" y="8078"/>
                      <a:pt x="12924" y="13732"/>
                      <a:pt x="20194" y="20194"/>
                    </a:cubicBezTo>
                    <a:cubicBezTo>
                      <a:pt x="24233" y="13732"/>
                      <a:pt x="28272" y="8078"/>
                      <a:pt x="33119" y="0"/>
                    </a:cubicBezTo>
                    <a:cubicBezTo>
                      <a:pt x="37965" y="7270"/>
                      <a:pt x="41196" y="12117"/>
                      <a:pt x="46851" y="20194"/>
                    </a:cubicBezTo>
                    <a:cubicBezTo>
                      <a:pt x="54121" y="14540"/>
                      <a:pt x="60583" y="9693"/>
                      <a:pt x="68661" y="2423"/>
                    </a:cubicBezTo>
                    <a:cubicBezTo>
                      <a:pt x="67853" y="71084"/>
                      <a:pt x="67853" y="137322"/>
                      <a:pt x="67853" y="205174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879">
                <a:extLst>
                  <a:ext uri="{FF2B5EF4-FFF2-40B4-BE49-F238E27FC236}">
                    <a16:creationId xmlns:a16="http://schemas.microsoft.com/office/drawing/2014/main" id="{EECDF29D-0BE3-478B-88FA-5C13414A613B}"/>
                  </a:ext>
                </a:extLst>
              </p:cNvPr>
              <p:cNvSpPr/>
              <p:nvPr/>
            </p:nvSpPr>
            <p:spPr>
              <a:xfrm>
                <a:off x="2721964" y="4969497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6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5706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880">
                <a:extLst>
                  <a:ext uri="{FF2B5EF4-FFF2-40B4-BE49-F238E27FC236}">
                    <a16:creationId xmlns:a16="http://schemas.microsoft.com/office/drawing/2014/main" id="{E8076305-05EB-4D4A-AACF-6C5591084976}"/>
                  </a:ext>
                </a:extLst>
              </p:cNvPr>
              <p:cNvSpPr/>
              <p:nvPr/>
            </p:nvSpPr>
            <p:spPr>
              <a:xfrm>
                <a:off x="2638990" y="447056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883">
                <a:extLst>
                  <a:ext uri="{FF2B5EF4-FFF2-40B4-BE49-F238E27FC236}">
                    <a16:creationId xmlns:a16="http://schemas.microsoft.com/office/drawing/2014/main" id="{9A5041C3-72A2-4A03-B36A-67041245B52C}"/>
                  </a:ext>
                </a:extLst>
              </p:cNvPr>
              <p:cNvSpPr/>
              <p:nvPr/>
            </p:nvSpPr>
            <p:spPr>
              <a:xfrm>
                <a:off x="3048055" y="4626685"/>
                <a:ext cx="46399" cy="137561"/>
              </a:xfrm>
              <a:custGeom>
                <a:avLst/>
                <a:gdLst>
                  <a:gd name="connsiteX0" fmla="*/ 0 w 68660"/>
                  <a:gd name="connsiteY0" fmla="*/ 0 h 203558"/>
                  <a:gd name="connsiteX1" fmla="*/ 36350 w 68660"/>
                  <a:gd name="connsiteY1" fmla="*/ 0 h 203558"/>
                  <a:gd name="connsiteX2" fmla="*/ 62199 w 68660"/>
                  <a:gd name="connsiteY2" fmla="*/ 33926 h 203558"/>
                  <a:gd name="connsiteX3" fmla="*/ 68661 w 68660"/>
                  <a:gd name="connsiteY3" fmla="*/ 20194 h 203558"/>
                  <a:gd name="connsiteX4" fmla="*/ 68661 w 68660"/>
                  <a:gd name="connsiteY4" fmla="*/ 203559 h 203558"/>
                  <a:gd name="connsiteX5" fmla="*/ 0 w 68660"/>
                  <a:gd name="connsiteY5" fmla="*/ 203559 h 203558"/>
                  <a:gd name="connsiteX6" fmla="*/ 0 w 68660"/>
                  <a:gd name="connsiteY6" fmla="*/ 0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60" h="203558">
                    <a:moveTo>
                      <a:pt x="0" y="0"/>
                    </a:moveTo>
                    <a:cubicBezTo>
                      <a:pt x="19387" y="21810"/>
                      <a:pt x="21002" y="21810"/>
                      <a:pt x="36350" y="0"/>
                    </a:cubicBezTo>
                    <a:cubicBezTo>
                      <a:pt x="45235" y="12117"/>
                      <a:pt x="54121" y="22618"/>
                      <a:pt x="62199" y="33926"/>
                    </a:cubicBezTo>
                    <a:cubicBezTo>
                      <a:pt x="63006" y="32311"/>
                      <a:pt x="65430" y="27464"/>
                      <a:pt x="68661" y="20194"/>
                    </a:cubicBezTo>
                    <a:cubicBezTo>
                      <a:pt x="68661" y="82393"/>
                      <a:pt x="68661" y="142976"/>
                      <a:pt x="68661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7322"/>
                      <a:pt x="0" y="70276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884">
                <a:extLst>
                  <a:ext uri="{FF2B5EF4-FFF2-40B4-BE49-F238E27FC236}">
                    <a16:creationId xmlns:a16="http://schemas.microsoft.com/office/drawing/2014/main" id="{97B908DF-9DAB-4E2E-8C4F-EBDFC780B2AF}"/>
                  </a:ext>
                </a:extLst>
              </p:cNvPr>
              <p:cNvSpPr/>
              <p:nvPr/>
            </p:nvSpPr>
            <p:spPr>
              <a:xfrm>
                <a:off x="3052422" y="2622217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885">
                <a:extLst>
                  <a:ext uri="{FF2B5EF4-FFF2-40B4-BE49-F238E27FC236}">
                    <a16:creationId xmlns:a16="http://schemas.microsoft.com/office/drawing/2014/main" id="{82E48B30-D397-4E14-BECC-2C5B0A900C73}"/>
                  </a:ext>
                </a:extLst>
              </p:cNvPr>
              <p:cNvSpPr/>
              <p:nvPr/>
            </p:nvSpPr>
            <p:spPr>
              <a:xfrm>
                <a:off x="3131574" y="2622217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886">
                <a:extLst>
                  <a:ext uri="{FF2B5EF4-FFF2-40B4-BE49-F238E27FC236}">
                    <a16:creationId xmlns:a16="http://schemas.microsoft.com/office/drawing/2014/main" id="{498B0358-8153-4FF4-8BA5-5B9D95CB9041}"/>
                  </a:ext>
                </a:extLst>
              </p:cNvPr>
              <p:cNvSpPr/>
              <p:nvPr/>
            </p:nvSpPr>
            <p:spPr>
              <a:xfrm>
                <a:off x="3210726" y="2622217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890">
                <a:extLst>
                  <a:ext uri="{FF2B5EF4-FFF2-40B4-BE49-F238E27FC236}">
                    <a16:creationId xmlns:a16="http://schemas.microsoft.com/office/drawing/2014/main" id="{C1225B28-314C-46B4-A40D-B0FB6D4285B0}"/>
                  </a:ext>
                </a:extLst>
              </p:cNvPr>
              <p:cNvSpPr/>
              <p:nvPr/>
            </p:nvSpPr>
            <p:spPr>
              <a:xfrm>
                <a:off x="3052422" y="2794714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0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4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0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891">
                <a:extLst>
                  <a:ext uri="{FF2B5EF4-FFF2-40B4-BE49-F238E27FC236}">
                    <a16:creationId xmlns:a16="http://schemas.microsoft.com/office/drawing/2014/main" id="{709585E3-A88A-4253-962C-B9B3D7052C7E}"/>
                  </a:ext>
                </a:extLst>
              </p:cNvPr>
              <p:cNvSpPr/>
              <p:nvPr/>
            </p:nvSpPr>
            <p:spPr>
              <a:xfrm>
                <a:off x="3131574" y="2794714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0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4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892">
                <a:extLst>
                  <a:ext uri="{FF2B5EF4-FFF2-40B4-BE49-F238E27FC236}">
                    <a16:creationId xmlns:a16="http://schemas.microsoft.com/office/drawing/2014/main" id="{72209170-6231-42FD-99B1-356451560AD3}"/>
                  </a:ext>
                </a:extLst>
              </p:cNvPr>
              <p:cNvSpPr/>
              <p:nvPr/>
            </p:nvSpPr>
            <p:spPr>
              <a:xfrm>
                <a:off x="3210726" y="2794714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3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0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896">
                <a:extLst>
                  <a:ext uri="{FF2B5EF4-FFF2-40B4-BE49-F238E27FC236}">
                    <a16:creationId xmlns:a16="http://schemas.microsoft.com/office/drawing/2014/main" id="{7FF5340C-AFBB-46C7-B7C7-BF6CD2B164D6}"/>
                  </a:ext>
                </a:extLst>
              </p:cNvPr>
              <p:cNvSpPr/>
              <p:nvPr/>
            </p:nvSpPr>
            <p:spPr>
              <a:xfrm>
                <a:off x="3052422" y="2961207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897">
                <a:extLst>
                  <a:ext uri="{FF2B5EF4-FFF2-40B4-BE49-F238E27FC236}">
                    <a16:creationId xmlns:a16="http://schemas.microsoft.com/office/drawing/2014/main" id="{EDCF3AFD-592B-4857-A9D3-0D99510ABE21}"/>
                  </a:ext>
                </a:extLst>
              </p:cNvPr>
              <p:cNvSpPr/>
              <p:nvPr/>
            </p:nvSpPr>
            <p:spPr>
              <a:xfrm>
                <a:off x="3131574" y="2961207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853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898">
                <a:extLst>
                  <a:ext uri="{FF2B5EF4-FFF2-40B4-BE49-F238E27FC236}">
                    <a16:creationId xmlns:a16="http://schemas.microsoft.com/office/drawing/2014/main" id="{54C8CF3F-A2BA-4ABF-A366-BFA03EAEAA95}"/>
                  </a:ext>
                </a:extLst>
              </p:cNvPr>
              <p:cNvSpPr/>
              <p:nvPr/>
            </p:nvSpPr>
            <p:spPr>
              <a:xfrm>
                <a:off x="3210726" y="2961207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902">
                <a:extLst>
                  <a:ext uri="{FF2B5EF4-FFF2-40B4-BE49-F238E27FC236}">
                    <a16:creationId xmlns:a16="http://schemas.microsoft.com/office/drawing/2014/main" id="{691E5272-7A52-45D2-AEBB-28319F197BA2}"/>
                  </a:ext>
                </a:extLst>
              </p:cNvPr>
              <p:cNvSpPr/>
              <p:nvPr/>
            </p:nvSpPr>
            <p:spPr>
              <a:xfrm>
                <a:off x="3052422" y="3128792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045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903">
                <a:extLst>
                  <a:ext uri="{FF2B5EF4-FFF2-40B4-BE49-F238E27FC236}">
                    <a16:creationId xmlns:a16="http://schemas.microsoft.com/office/drawing/2014/main" id="{2AB9622C-390C-4E8F-A799-D1524A211056}"/>
                  </a:ext>
                </a:extLst>
              </p:cNvPr>
              <p:cNvSpPr/>
              <p:nvPr/>
            </p:nvSpPr>
            <p:spPr>
              <a:xfrm>
                <a:off x="3131574" y="3128792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904">
                <a:extLst>
                  <a:ext uri="{FF2B5EF4-FFF2-40B4-BE49-F238E27FC236}">
                    <a16:creationId xmlns:a16="http://schemas.microsoft.com/office/drawing/2014/main" id="{4EB98E09-B8FE-4636-A205-CC8E28F15A1A}"/>
                  </a:ext>
                </a:extLst>
              </p:cNvPr>
              <p:cNvSpPr/>
              <p:nvPr/>
            </p:nvSpPr>
            <p:spPr>
              <a:xfrm>
                <a:off x="3210726" y="3128792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908">
                <a:extLst>
                  <a:ext uri="{FF2B5EF4-FFF2-40B4-BE49-F238E27FC236}">
                    <a16:creationId xmlns:a16="http://schemas.microsoft.com/office/drawing/2014/main" id="{F44E4BED-B042-40C6-8DA5-E38E221CB5AB}"/>
                  </a:ext>
                </a:extLst>
              </p:cNvPr>
              <p:cNvSpPr/>
              <p:nvPr/>
            </p:nvSpPr>
            <p:spPr>
              <a:xfrm>
                <a:off x="3052422" y="3295832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2"/>
                      <a:pt x="48466" y="184980"/>
                    </a:cubicBezTo>
                    <a:cubicBezTo>
                      <a:pt x="44428" y="191442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045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909">
                <a:extLst>
                  <a:ext uri="{FF2B5EF4-FFF2-40B4-BE49-F238E27FC236}">
                    <a16:creationId xmlns:a16="http://schemas.microsoft.com/office/drawing/2014/main" id="{7B4B1283-749D-4BBE-B6C4-8BF0BA3E7A19}"/>
                  </a:ext>
                </a:extLst>
              </p:cNvPr>
              <p:cNvSpPr/>
              <p:nvPr/>
            </p:nvSpPr>
            <p:spPr>
              <a:xfrm>
                <a:off x="3131574" y="3295832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2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2"/>
                    </a:cubicBezTo>
                    <a:cubicBezTo>
                      <a:pt x="43620" y="191442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3283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910">
                <a:extLst>
                  <a:ext uri="{FF2B5EF4-FFF2-40B4-BE49-F238E27FC236}">
                    <a16:creationId xmlns:a16="http://schemas.microsoft.com/office/drawing/2014/main" id="{ACFB9E01-05F6-4230-B6D4-38AABC1C9D44}"/>
                  </a:ext>
                </a:extLst>
              </p:cNvPr>
              <p:cNvSpPr/>
              <p:nvPr/>
            </p:nvSpPr>
            <p:spPr>
              <a:xfrm>
                <a:off x="3210726" y="3295832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2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2"/>
                      <a:pt x="21810" y="184172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914">
                <a:extLst>
                  <a:ext uri="{FF2B5EF4-FFF2-40B4-BE49-F238E27FC236}">
                    <a16:creationId xmlns:a16="http://schemas.microsoft.com/office/drawing/2014/main" id="{BC8E9E54-0342-4F6E-A62B-B20E07A03153}"/>
                  </a:ext>
                </a:extLst>
              </p:cNvPr>
              <p:cNvSpPr/>
              <p:nvPr/>
            </p:nvSpPr>
            <p:spPr>
              <a:xfrm>
                <a:off x="3052422" y="3460687"/>
                <a:ext cx="46399" cy="138653"/>
              </a:xfrm>
              <a:custGeom>
                <a:avLst/>
                <a:gdLst>
                  <a:gd name="connsiteX0" fmla="*/ 808 w 68660"/>
                  <a:gd name="connsiteY0" fmla="*/ 0 h 205174"/>
                  <a:gd name="connsiteX1" fmla="*/ 68661 w 68660"/>
                  <a:gd name="connsiteY1" fmla="*/ 0 h 205174"/>
                  <a:gd name="connsiteX2" fmla="*/ 68661 w 68660"/>
                  <a:gd name="connsiteY2" fmla="*/ 203559 h 205174"/>
                  <a:gd name="connsiteX3" fmla="*/ 48466 w 68660"/>
                  <a:gd name="connsiteY3" fmla="*/ 184980 h 205174"/>
                  <a:gd name="connsiteX4" fmla="*/ 35542 w 68660"/>
                  <a:gd name="connsiteY4" fmla="*/ 205175 h 205174"/>
                  <a:gd name="connsiteX5" fmla="*/ 21810 w 68660"/>
                  <a:gd name="connsiteY5" fmla="*/ 184980 h 205174"/>
                  <a:gd name="connsiteX6" fmla="*/ 0 w 68660"/>
                  <a:gd name="connsiteY6" fmla="*/ 202751 h 205174"/>
                  <a:gd name="connsiteX7" fmla="*/ 808 w 68660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5174">
                    <a:moveTo>
                      <a:pt x="808" y="0"/>
                    </a:moveTo>
                    <a:cubicBezTo>
                      <a:pt x="23425" y="0"/>
                      <a:pt x="45235" y="0"/>
                      <a:pt x="68661" y="0"/>
                    </a:cubicBezTo>
                    <a:cubicBezTo>
                      <a:pt x="68661" y="67045"/>
                      <a:pt x="68661" y="134091"/>
                      <a:pt x="68661" y="203559"/>
                    </a:cubicBezTo>
                    <a:cubicBezTo>
                      <a:pt x="61391" y="197097"/>
                      <a:pt x="55736" y="191443"/>
                      <a:pt x="48466" y="184980"/>
                    </a:cubicBezTo>
                    <a:cubicBezTo>
                      <a:pt x="44428" y="191443"/>
                      <a:pt x="40389" y="197097"/>
                      <a:pt x="35542" y="205175"/>
                    </a:cubicBezTo>
                    <a:cubicBezTo>
                      <a:pt x="30695" y="197905"/>
                      <a:pt x="27464" y="193058"/>
                      <a:pt x="21810" y="184980"/>
                    </a:cubicBezTo>
                    <a:cubicBezTo>
                      <a:pt x="14540" y="190635"/>
                      <a:pt x="8078" y="195481"/>
                      <a:pt x="0" y="202751"/>
                    </a:cubicBezTo>
                    <a:cubicBezTo>
                      <a:pt x="808" y="134091"/>
                      <a:pt x="808" y="67853"/>
                      <a:pt x="808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915">
                <a:extLst>
                  <a:ext uri="{FF2B5EF4-FFF2-40B4-BE49-F238E27FC236}">
                    <a16:creationId xmlns:a16="http://schemas.microsoft.com/office/drawing/2014/main" id="{C092F427-2151-4877-8A70-2718FB703F94}"/>
                  </a:ext>
                </a:extLst>
              </p:cNvPr>
              <p:cNvSpPr/>
              <p:nvPr/>
            </p:nvSpPr>
            <p:spPr>
              <a:xfrm>
                <a:off x="3131574" y="3460687"/>
                <a:ext cx="45854" cy="138653"/>
              </a:xfrm>
              <a:custGeom>
                <a:avLst/>
                <a:gdLst>
                  <a:gd name="connsiteX0" fmla="*/ 0 w 67853"/>
                  <a:gd name="connsiteY0" fmla="*/ 0 h 205174"/>
                  <a:gd name="connsiteX1" fmla="*/ 67853 w 67853"/>
                  <a:gd name="connsiteY1" fmla="*/ 0 h 205174"/>
                  <a:gd name="connsiteX2" fmla="*/ 67853 w 67853"/>
                  <a:gd name="connsiteY2" fmla="*/ 201943 h 205174"/>
                  <a:gd name="connsiteX3" fmla="*/ 47659 w 67853"/>
                  <a:gd name="connsiteY3" fmla="*/ 184173 h 205174"/>
                  <a:gd name="connsiteX4" fmla="*/ 37158 w 67853"/>
                  <a:gd name="connsiteY4" fmla="*/ 205175 h 205174"/>
                  <a:gd name="connsiteX5" fmla="*/ 21810 w 67853"/>
                  <a:gd name="connsiteY5" fmla="*/ 184980 h 205174"/>
                  <a:gd name="connsiteX6" fmla="*/ 0 w 67853"/>
                  <a:gd name="connsiteY6" fmla="*/ 201943 h 205174"/>
                  <a:gd name="connsiteX7" fmla="*/ 0 w 67853"/>
                  <a:gd name="connsiteY7" fmla="*/ 0 h 2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853" h="205174">
                    <a:moveTo>
                      <a:pt x="0" y="0"/>
                    </a:moveTo>
                    <a:cubicBezTo>
                      <a:pt x="23426" y="0"/>
                      <a:pt x="45235" y="0"/>
                      <a:pt x="67853" y="0"/>
                    </a:cubicBezTo>
                    <a:cubicBezTo>
                      <a:pt x="67853" y="67853"/>
                      <a:pt x="67853" y="134091"/>
                      <a:pt x="67853" y="201943"/>
                    </a:cubicBezTo>
                    <a:cubicBezTo>
                      <a:pt x="60583" y="195481"/>
                      <a:pt x="54929" y="190635"/>
                      <a:pt x="47659" y="184173"/>
                    </a:cubicBezTo>
                    <a:cubicBezTo>
                      <a:pt x="43620" y="191443"/>
                      <a:pt x="41196" y="197097"/>
                      <a:pt x="37158" y="205175"/>
                    </a:cubicBezTo>
                    <a:cubicBezTo>
                      <a:pt x="31503" y="197905"/>
                      <a:pt x="27464" y="192250"/>
                      <a:pt x="21810" y="184980"/>
                    </a:cubicBezTo>
                    <a:cubicBezTo>
                      <a:pt x="14540" y="190635"/>
                      <a:pt x="8078" y="195481"/>
                      <a:pt x="0" y="201943"/>
                    </a:cubicBezTo>
                    <a:cubicBezTo>
                      <a:pt x="0" y="134091"/>
                      <a:pt x="0" y="67045"/>
                      <a:pt x="0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916">
                <a:extLst>
                  <a:ext uri="{FF2B5EF4-FFF2-40B4-BE49-F238E27FC236}">
                    <a16:creationId xmlns:a16="http://schemas.microsoft.com/office/drawing/2014/main" id="{41DE75E2-D396-4586-A541-45BDA44E2372}"/>
                  </a:ext>
                </a:extLst>
              </p:cNvPr>
              <p:cNvSpPr/>
              <p:nvPr/>
            </p:nvSpPr>
            <p:spPr>
              <a:xfrm>
                <a:off x="3210726" y="3460687"/>
                <a:ext cx="46399" cy="138107"/>
              </a:xfrm>
              <a:custGeom>
                <a:avLst/>
                <a:gdLst>
                  <a:gd name="connsiteX0" fmla="*/ 68661 w 68660"/>
                  <a:gd name="connsiteY0" fmla="*/ 0 h 204366"/>
                  <a:gd name="connsiteX1" fmla="*/ 68661 w 68660"/>
                  <a:gd name="connsiteY1" fmla="*/ 201136 h 204366"/>
                  <a:gd name="connsiteX2" fmla="*/ 46851 w 68660"/>
                  <a:gd name="connsiteY2" fmla="*/ 183365 h 204366"/>
                  <a:gd name="connsiteX3" fmla="*/ 33119 w 68660"/>
                  <a:gd name="connsiteY3" fmla="*/ 204367 h 204366"/>
                  <a:gd name="connsiteX4" fmla="*/ 21810 w 68660"/>
                  <a:gd name="connsiteY4" fmla="*/ 184173 h 204366"/>
                  <a:gd name="connsiteX5" fmla="*/ 0 w 68660"/>
                  <a:gd name="connsiteY5" fmla="*/ 202751 h 204366"/>
                  <a:gd name="connsiteX6" fmla="*/ 0 w 68660"/>
                  <a:gd name="connsiteY6" fmla="*/ 0 h 204366"/>
                  <a:gd name="connsiteX7" fmla="*/ 68661 w 68660"/>
                  <a:gd name="connsiteY7" fmla="*/ 0 h 20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60" h="204366">
                    <a:moveTo>
                      <a:pt x="68661" y="0"/>
                    </a:moveTo>
                    <a:cubicBezTo>
                      <a:pt x="68661" y="67853"/>
                      <a:pt x="68661" y="133283"/>
                      <a:pt x="68661" y="201136"/>
                    </a:cubicBezTo>
                    <a:cubicBezTo>
                      <a:pt x="60583" y="194674"/>
                      <a:pt x="54121" y="189827"/>
                      <a:pt x="46851" y="183365"/>
                    </a:cubicBezTo>
                    <a:cubicBezTo>
                      <a:pt x="42004" y="190635"/>
                      <a:pt x="37965" y="196289"/>
                      <a:pt x="33119" y="204367"/>
                    </a:cubicBezTo>
                    <a:cubicBezTo>
                      <a:pt x="29080" y="196289"/>
                      <a:pt x="25849" y="191443"/>
                      <a:pt x="21810" y="184173"/>
                    </a:cubicBezTo>
                    <a:cubicBezTo>
                      <a:pt x="14540" y="189827"/>
                      <a:pt x="8078" y="195481"/>
                      <a:pt x="0" y="202751"/>
                    </a:cubicBezTo>
                    <a:cubicBezTo>
                      <a:pt x="0" y="134091"/>
                      <a:pt x="0" y="67853"/>
                      <a:pt x="0" y="0"/>
                    </a:cubicBezTo>
                    <a:cubicBezTo>
                      <a:pt x="22618" y="0"/>
                      <a:pt x="45235" y="0"/>
                      <a:pt x="68661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921">
                <a:extLst>
                  <a:ext uri="{FF2B5EF4-FFF2-40B4-BE49-F238E27FC236}">
                    <a16:creationId xmlns:a16="http://schemas.microsoft.com/office/drawing/2014/main" id="{6E79A27D-8A7E-4500-A3A3-8B4E9795DABE}"/>
                  </a:ext>
                </a:extLst>
              </p:cNvPr>
              <p:cNvSpPr/>
              <p:nvPr/>
            </p:nvSpPr>
            <p:spPr>
              <a:xfrm>
                <a:off x="3210181" y="4463467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922">
                <a:extLst>
                  <a:ext uri="{FF2B5EF4-FFF2-40B4-BE49-F238E27FC236}">
                    <a16:creationId xmlns:a16="http://schemas.microsoft.com/office/drawing/2014/main" id="{FBE4811A-74C8-4228-9FAB-57F5E3E73E52}"/>
                  </a:ext>
                </a:extLst>
              </p:cNvPr>
              <p:cNvSpPr/>
              <p:nvPr/>
            </p:nvSpPr>
            <p:spPr>
              <a:xfrm>
                <a:off x="3052968" y="4463467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925">
                <a:extLst>
                  <a:ext uri="{FF2B5EF4-FFF2-40B4-BE49-F238E27FC236}">
                    <a16:creationId xmlns:a16="http://schemas.microsoft.com/office/drawing/2014/main" id="{AA34C70F-2FCC-437D-BFE8-0FAF1110D0DD}"/>
                  </a:ext>
                </a:extLst>
              </p:cNvPr>
              <p:cNvSpPr/>
              <p:nvPr/>
            </p:nvSpPr>
            <p:spPr>
              <a:xfrm>
                <a:off x="3210181" y="4291515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926">
                <a:extLst>
                  <a:ext uri="{FF2B5EF4-FFF2-40B4-BE49-F238E27FC236}">
                    <a16:creationId xmlns:a16="http://schemas.microsoft.com/office/drawing/2014/main" id="{F8F68A3E-ABB7-4893-9FC3-8B27A63AC264}"/>
                  </a:ext>
                </a:extLst>
              </p:cNvPr>
              <p:cNvSpPr/>
              <p:nvPr/>
            </p:nvSpPr>
            <p:spPr>
              <a:xfrm>
                <a:off x="3131574" y="4291515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929">
                <a:extLst>
                  <a:ext uri="{FF2B5EF4-FFF2-40B4-BE49-F238E27FC236}">
                    <a16:creationId xmlns:a16="http://schemas.microsoft.com/office/drawing/2014/main" id="{E16529B4-EB4A-43C6-AA07-D9BDB67D7BB8}"/>
                  </a:ext>
                </a:extLst>
              </p:cNvPr>
              <p:cNvSpPr/>
              <p:nvPr/>
            </p:nvSpPr>
            <p:spPr>
              <a:xfrm>
                <a:off x="3052968" y="412447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930">
                <a:extLst>
                  <a:ext uri="{FF2B5EF4-FFF2-40B4-BE49-F238E27FC236}">
                    <a16:creationId xmlns:a16="http://schemas.microsoft.com/office/drawing/2014/main" id="{A053691C-85DC-41C0-A6A7-E94157678DCC}"/>
                  </a:ext>
                </a:extLst>
              </p:cNvPr>
              <p:cNvSpPr/>
              <p:nvPr/>
            </p:nvSpPr>
            <p:spPr>
              <a:xfrm>
                <a:off x="3131574" y="412447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933">
                <a:extLst>
                  <a:ext uri="{FF2B5EF4-FFF2-40B4-BE49-F238E27FC236}">
                    <a16:creationId xmlns:a16="http://schemas.microsoft.com/office/drawing/2014/main" id="{2EDCC85C-E9E1-4D99-A831-15C26045E4F0}"/>
                  </a:ext>
                </a:extLst>
              </p:cNvPr>
              <p:cNvSpPr/>
              <p:nvPr/>
            </p:nvSpPr>
            <p:spPr>
              <a:xfrm>
                <a:off x="3210181" y="3957437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934">
                <a:extLst>
                  <a:ext uri="{FF2B5EF4-FFF2-40B4-BE49-F238E27FC236}">
                    <a16:creationId xmlns:a16="http://schemas.microsoft.com/office/drawing/2014/main" id="{5E7B19FF-8A6A-4508-9202-C78CCCA174F0}"/>
                  </a:ext>
                </a:extLst>
              </p:cNvPr>
              <p:cNvSpPr/>
              <p:nvPr/>
            </p:nvSpPr>
            <p:spPr>
              <a:xfrm>
                <a:off x="3052968" y="3957437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937">
                <a:extLst>
                  <a:ext uri="{FF2B5EF4-FFF2-40B4-BE49-F238E27FC236}">
                    <a16:creationId xmlns:a16="http://schemas.microsoft.com/office/drawing/2014/main" id="{61C19D04-ACC6-45A0-BB29-E992DA7D0414}"/>
                  </a:ext>
                </a:extLst>
              </p:cNvPr>
              <p:cNvSpPr/>
              <p:nvPr/>
            </p:nvSpPr>
            <p:spPr>
              <a:xfrm>
                <a:off x="3210181" y="3790398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7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938">
                <a:extLst>
                  <a:ext uri="{FF2B5EF4-FFF2-40B4-BE49-F238E27FC236}">
                    <a16:creationId xmlns:a16="http://schemas.microsoft.com/office/drawing/2014/main" id="{E553FFA2-072C-474F-AF06-008EF5A7BA8C}"/>
                  </a:ext>
                </a:extLst>
              </p:cNvPr>
              <p:cNvSpPr/>
              <p:nvPr/>
            </p:nvSpPr>
            <p:spPr>
              <a:xfrm>
                <a:off x="3131574" y="3790398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7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939">
                <a:extLst>
                  <a:ext uri="{FF2B5EF4-FFF2-40B4-BE49-F238E27FC236}">
                    <a16:creationId xmlns:a16="http://schemas.microsoft.com/office/drawing/2014/main" id="{7ABDCFBF-1C9B-4EDE-B518-AB921A5BAA26}"/>
                  </a:ext>
                </a:extLst>
              </p:cNvPr>
              <p:cNvSpPr/>
              <p:nvPr/>
            </p:nvSpPr>
            <p:spPr>
              <a:xfrm>
                <a:off x="3052968" y="3790398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7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943">
                <a:extLst>
                  <a:ext uri="{FF2B5EF4-FFF2-40B4-BE49-F238E27FC236}">
                    <a16:creationId xmlns:a16="http://schemas.microsoft.com/office/drawing/2014/main" id="{E2F8DC82-8BC8-4BAC-9CD1-D7EADE4CF636}"/>
                  </a:ext>
                </a:extLst>
              </p:cNvPr>
              <p:cNvSpPr/>
              <p:nvPr/>
            </p:nvSpPr>
            <p:spPr>
              <a:xfrm>
                <a:off x="3131574" y="362499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944">
                <a:extLst>
                  <a:ext uri="{FF2B5EF4-FFF2-40B4-BE49-F238E27FC236}">
                    <a16:creationId xmlns:a16="http://schemas.microsoft.com/office/drawing/2014/main" id="{7C64F798-EA05-4032-8980-C41720A6BE2F}"/>
                  </a:ext>
                </a:extLst>
              </p:cNvPr>
              <p:cNvSpPr/>
              <p:nvPr/>
            </p:nvSpPr>
            <p:spPr>
              <a:xfrm>
                <a:off x="3212365" y="3624996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945">
                <a:extLst>
                  <a:ext uri="{FF2B5EF4-FFF2-40B4-BE49-F238E27FC236}">
                    <a16:creationId xmlns:a16="http://schemas.microsoft.com/office/drawing/2014/main" id="{A02BA8EE-1FAA-4033-AC1B-55E18F84C903}"/>
                  </a:ext>
                </a:extLst>
              </p:cNvPr>
              <p:cNvSpPr/>
              <p:nvPr/>
            </p:nvSpPr>
            <p:spPr>
              <a:xfrm>
                <a:off x="3052968" y="3624996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947">
                <a:extLst>
                  <a:ext uri="{FF2B5EF4-FFF2-40B4-BE49-F238E27FC236}">
                    <a16:creationId xmlns:a16="http://schemas.microsoft.com/office/drawing/2014/main" id="{35B2DDDD-7E16-488D-9FD6-F8E8DDE9677D}"/>
                  </a:ext>
                </a:extLst>
              </p:cNvPr>
              <p:cNvSpPr/>
              <p:nvPr/>
            </p:nvSpPr>
            <p:spPr>
              <a:xfrm>
                <a:off x="3133758" y="5628919"/>
                <a:ext cx="45854" cy="137562"/>
              </a:xfrm>
              <a:custGeom>
                <a:avLst/>
                <a:gdLst>
                  <a:gd name="connsiteX0" fmla="*/ 0 w 67853"/>
                  <a:gd name="connsiteY0" fmla="*/ 808 h 203559"/>
                  <a:gd name="connsiteX1" fmla="*/ 35542 w 67853"/>
                  <a:gd name="connsiteY1" fmla="*/ 0 h 203559"/>
                  <a:gd name="connsiteX2" fmla="*/ 46851 w 67853"/>
                  <a:gd name="connsiteY2" fmla="*/ 19387 h 203559"/>
                  <a:gd name="connsiteX3" fmla="*/ 67853 w 67853"/>
                  <a:gd name="connsiteY3" fmla="*/ 1616 h 203559"/>
                  <a:gd name="connsiteX4" fmla="*/ 67853 w 67853"/>
                  <a:gd name="connsiteY4" fmla="*/ 203559 h 203559"/>
                  <a:gd name="connsiteX5" fmla="*/ 0 w 67853"/>
                  <a:gd name="connsiteY5" fmla="*/ 203559 h 203559"/>
                  <a:gd name="connsiteX6" fmla="*/ 0 w 67853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5706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949">
                <a:extLst>
                  <a:ext uri="{FF2B5EF4-FFF2-40B4-BE49-F238E27FC236}">
                    <a16:creationId xmlns:a16="http://schemas.microsoft.com/office/drawing/2014/main" id="{1AE57F18-EC95-4EA8-8D6B-D6C0C939DA6C}"/>
                  </a:ext>
                </a:extLst>
              </p:cNvPr>
              <p:cNvSpPr/>
              <p:nvPr/>
            </p:nvSpPr>
            <p:spPr>
              <a:xfrm>
                <a:off x="3055151" y="5289383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950">
                <a:extLst>
                  <a:ext uri="{FF2B5EF4-FFF2-40B4-BE49-F238E27FC236}">
                    <a16:creationId xmlns:a16="http://schemas.microsoft.com/office/drawing/2014/main" id="{BC31C3FD-D3EE-45F1-BE05-EF5522751ECE}"/>
                  </a:ext>
                </a:extLst>
              </p:cNvPr>
              <p:cNvSpPr/>
              <p:nvPr/>
            </p:nvSpPr>
            <p:spPr>
              <a:xfrm>
                <a:off x="3055151" y="5448233"/>
                <a:ext cx="45853" cy="137561"/>
              </a:xfrm>
              <a:custGeom>
                <a:avLst/>
                <a:gdLst>
                  <a:gd name="connsiteX0" fmla="*/ 0 w 67852"/>
                  <a:gd name="connsiteY0" fmla="*/ 808 h 203558"/>
                  <a:gd name="connsiteX1" fmla="*/ 35542 w 67852"/>
                  <a:gd name="connsiteY1" fmla="*/ 0 h 203558"/>
                  <a:gd name="connsiteX2" fmla="*/ 46851 w 67852"/>
                  <a:gd name="connsiteY2" fmla="*/ 19386 h 203558"/>
                  <a:gd name="connsiteX3" fmla="*/ 67853 w 67852"/>
                  <a:gd name="connsiteY3" fmla="*/ 1615 h 203558"/>
                  <a:gd name="connsiteX4" fmla="*/ 67853 w 67852"/>
                  <a:gd name="connsiteY4" fmla="*/ 203559 h 203558"/>
                  <a:gd name="connsiteX5" fmla="*/ 0 w 67852"/>
                  <a:gd name="connsiteY5" fmla="*/ 203559 h 203558"/>
                  <a:gd name="connsiteX6" fmla="*/ 0 w 67852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5706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954">
                <a:extLst>
                  <a:ext uri="{FF2B5EF4-FFF2-40B4-BE49-F238E27FC236}">
                    <a16:creationId xmlns:a16="http://schemas.microsoft.com/office/drawing/2014/main" id="{D9DBC8F8-BD86-4085-BBBB-A71CBF15EAC1}"/>
                  </a:ext>
                </a:extLst>
              </p:cNvPr>
              <p:cNvSpPr/>
              <p:nvPr/>
            </p:nvSpPr>
            <p:spPr>
              <a:xfrm>
                <a:off x="3055151" y="4955304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3"/>
                      <a:pt x="42812" y="12117"/>
                      <a:pt x="46851" y="19387"/>
                    </a:cubicBezTo>
                    <a:cubicBezTo>
                      <a:pt x="54121" y="12925"/>
                      <a:pt x="59775" y="8078"/>
                      <a:pt x="67853" y="1616"/>
                    </a:cubicBezTo>
                    <a:cubicBezTo>
                      <a:pt x="67853" y="69469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955">
                <a:extLst>
                  <a:ext uri="{FF2B5EF4-FFF2-40B4-BE49-F238E27FC236}">
                    <a16:creationId xmlns:a16="http://schemas.microsoft.com/office/drawing/2014/main" id="{86B18821-9629-4CA2-9D4A-15193C1B8657}"/>
                  </a:ext>
                </a:extLst>
              </p:cNvPr>
              <p:cNvSpPr/>
              <p:nvPr/>
            </p:nvSpPr>
            <p:spPr>
              <a:xfrm>
                <a:off x="3210181" y="4954758"/>
                <a:ext cx="45853" cy="137562"/>
              </a:xfrm>
              <a:custGeom>
                <a:avLst/>
                <a:gdLst>
                  <a:gd name="connsiteX0" fmla="*/ 0 w 67852"/>
                  <a:gd name="connsiteY0" fmla="*/ 808 h 203559"/>
                  <a:gd name="connsiteX1" fmla="*/ 35542 w 67852"/>
                  <a:gd name="connsiteY1" fmla="*/ 0 h 203559"/>
                  <a:gd name="connsiteX2" fmla="*/ 46851 w 67852"/>
                  <a:gd name="connsiteY2" fmla="*/ 19387 h 203559"/>
                  <a:gd name="connsiteX3" fmla="*/ 67853 w 67852"/>
                  <a:gd name="connsiteY3" fmla="*/ 1616 h 203559"/>
                  <a:gd name="connsiteX4" fmla="*/ 67853 w 67852"/>
                  <a:gd name="connsiteY4" fmla="*/ 203559 h 203559"/>
                  <a:gd name="connsiteX5" fmla="*/ 0 w 67852"/>
                  <a:gd name="connsiteY5" fmla="*/ 203559 h 203559"/>
                  <a:gd name="connsiteX6" fmla="*/ 0 w 67852"/>
                  <a:gd name="connsiteY6" fmla="*/ 808 h 20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2" h="203559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7"/>
                    </a:cubicBezTo>
                    <a:cubicBezTo>
                      <a:pt x="54121" y="12924"/>
                      <a:pt x="59775" y="8078"/>
                      <a:pt x="67853" y="1616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5" y="203559"/>
                      <a:pt x="0" y="203559"/>
                    </a:cubicBezTo>
                    <a:cubicBezTo>
                      <a:pt x="0" y="136514"/>
                      <a:pt x="0" y="71084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957">
                <a:extLst>
                  <a:ext uri="{FF2B5EF4-FFF2-40B4-BE49-F238E27FC236}">
                    <a16:creationId xmlns:a16="http://schemas.microsoft.com/office/drawing/2014/main" id="{D2CDA380-E5F7-4335-A1EC-941DF00FE607}"/>
                  </a:ext>
                </a:extLst>
              </p:cNvPr>
              <p:cNvSpPr/>
              <p:nvPr/>
            </p:nvSpPr>
            <p:spPr>
              <a:xfrm>
                <a:off x="3131574" y="4790449"/>
                <a:ext cx="45854" cy="137561"/>
              </a:xfrm>
              <a:custGeom>
                <a:avLst/>
                <a:gdLst>
                  <a:gd name="connsiteX0" fmla="*/ 0 w 67853"/>
                  <a:gd name="connsiteY0" fmla="*/ 808 h 203558"/>
                  <a:gd name="connsiteX1" fmla="*/ 35542 w 67853"/>
                  <a:gd name="connsiteY1" fmla="*/ 0 h 203558"/>
                  <a:gd name="connsiteX2" fmla="*/ 46851 w 67853"/>
                  <a:gd name="connsiteY2" fmla="*/ 19386 h 203558"/>
                  <a:gd name="connsiteX3" fmla="*/ 67853 w 67853"/>
                  <a:gd name="connsiteY3" fmla="*/ 1615 h 203558"/>
                  <a:gd name="connsiteX4" fmla="*/ 67853 w 67853"/>
                  <a:gd name="connsiteY4" fmla="*/ 203559 h 203558"/>
                  <a:gd name="connsiteX5" fmla="*/ 0 w 67853"/>
                  <a:gd name="connsiteY5" fmla="*/ 203559 h 203558"/>
                  <a:gd name="connsiteX6" fmla="*/ 0 w 67853"/>
                  <a:gd name="connsiteY6" fmla="*/ 808 h 20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3" h="203558">
                    <a:moveTo>
                      <a:pt x="0" y="808"/>
                    </a:moveTo>
                    <a:cubicBezTo>
                      <a:pt x="18579" y="21810"/>
                      <a:pt x="20194" y="21810"/>
                      <a:pt x="35542" y="0"/>
                    </a:cubicBezTo>
                    <a:cubicBezTo>
                      <a:pt x="39581" y="6462"/>
                      <a:pt x="42812" y="12117"/>
                      <a:pt x="46851" y="19386"/>
                    </a:cubicBezTo>
                    <a:cubicBezTo>
                      <a:pt x="54121" y="12924"/>
                      <a:pt x="59775" y="8078"/>
                      <a:pt x="67853" y="1615"/>
                    </a:cubicBezTo>
                    <a:cubicBezTo>
                      <a:pt x="67853" y="69468"/>
                      <a:pt x="67853" y="135706"/>
                      <a:pt x="67853" y="203559"/>
                    </a:cubicBezTo>
                    <a:cubicBezTo>
                      <a:pt x="45235" y="203559"/>
                      <a:pt x="23426" y="203559"/>
                      <a:pt x="0" y="203559"/>
                    </a:cubicBezTo>
                    <a:cubicBezTo>
                      <a:pt x="0" y="135706"/>
                      <a:pt x="0" y="70276"/>
                      <a:pt x="0" y="80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9" name="Graphic 95">
              <a:extLst>
                <a:ext uri="{FF2B5EF4-FFF2-40B4-BE49-F238E27FC236}">
                  <a16:creationId xmlns:a16="http://schemas.microsoft.com/office/drawing/2014/main" id="{9BD076C1-A12D-49BE-B225-4EF118493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09411" y="1747281"/>
              <a:ext cx="2919417" cy="1614249"/>
            </a:xfrm>
            <a:prstGeom prst="rect">
              <a:avLst/>
            </a:prstGeom>
          </p:spPr>
        </p:pic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C8A74BF-02B3-4ADD-B8A6-8F2EAFDBF640}"/>
                </a:ext>
              </a:extLst>
            </p:cNvPr>
            <p:cNvGrpSpPr/>
            <p:nvPr/>
          </p:nvGrpSpPr>
          <p:grpSpPr>
            <a:xfrm>
              <a:off x="8201928" y="2576610"/>
              <a:ext cx="1395608" cy="1392088"/>
              <a:chOff x="7979137" y="3249317"/>
              <a:chExt cx="1395608" cy="1392088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4E009CF9-87BB-4E9F-9D12-2A5D1A313619}"/>
                  </a:ext>
                </a:extLst>
              </p:cNvPr>
              <p:cNvSpPr/>
              <p:nvPr/>
            </p:nvSpPr>
            <p:spPr>
              <a:xfrm>
                <a:off x="8182513" y="3447888"/>
                <a:ext cx="976974" cy="97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9A1BF183-D3EF-429F-8F17-4DAF4A8F914E}"/>
                  </a:ext>
                </a:extLst>
              </p:cNvPr>
              <p:cNvSpPr/>
              <p:nvPr/>
            </p:nvSpPr>
            <p:spPr>
              <a:xfrm rot="794457">
                <a:off x="7979137" y="3249317"/>
                <a:ext cx="1395608" cy="1392088"/>
              </a:xfrm>
              <a:custGeom>
                <a:avLst/>
                <a:gdLst>
                  <a:gd name="connsiteX0" fmla="*/ 1802423 w 3219215"/>
                  <a:gd name="connsiteY0" fmla="*/ 0 h 3211105"/>
                  <a:gd name="connsiteX1" fmla="*/ 1896413 w 3219215"/>
                  <a:gd name="connsiteY1" fmla="*/ 15474 h 3211105"/>
                  <a:gd name="connsiteX2" fmla="*/ 1944947 w 3219215"/>
                  <a:gd name="connsiteY2" fmla="*/ 72273 h 3211105"/>
                  <a:gd name="connsiteX3" fmla="*/ 1943803 w 3219215"/>
                  <a:gd name="connsiteY3" fmla="*/ 234843 h 3211105"/>
                  <a:gd name="connsiteX4" fmla="*/ 1975456 w 3219215"/>
                  <a:gd name="connsiteY4" fmla="*/ 282761 h 3211105"/>
                  <a:gd name="connsiteX5" fmla="*/ 2115254 w 3219215"/>
                  <a:gd name="connsiteY5" fmla="*/ 322941 h 3211105"/>
                  <a:gd name="connsiteX6" fmla="*/ 2211178 w 3219215"/>
                  <a:gd name="connsiteY6" fmla="*/ 214181 h 3211105"/>
                  <a:gd name="connsiteX7" fmla="*/ 2359943 w 3219215"/>
                  <a:gd name="connsiteY7" fmla="*/ 178748 h 3211105"/>
                  <a:gd name="connsiteX8" fmla="*/ 2413049 w 3219215"/>
                  <a:gd name="connsiteY8" fmla="*/ 302983 h 3211105"/>
                  <a:gd name="connsiteX9" fmla="*/ 2372516 w 3219215"/>
                  <a:gd name="connsiteY9" fmla="*/ 437505 h 3211105"/>
                  <a:gd name="connsiteX10" fmla="*/ 2382012 w 3219215"/>
                  <a:gd name="connsiteY10" fmla="*/ 477246 h 3211105"/>
                  <a:gd name="connsiteX11" fmla="*/ 2502291 w 3219215"/>
                  <a:gd name="connsiteY11" fmla="*/ 571588 h 3211105"/>
                  <a:gd name="connsiteX12" fmla="*/ 2705745 w 3219215"/>
                  <a:gd name="connsiteY12" fmla="*/ 439000 h 3211105"/>
                  <a:gd name="connsiteX13" fmla="*/ 2843520 w 3219215"/>
                  <a:gd name="connsiteY13" fmla="*/ 565873 h 3211105"/>
                  <a:gd name="connsiteX14" fmla="*/ 2689215 w 3219215"/>
                  <a:gd name="connsiteY14" fmla="*/ 775306 h 3211105"/>
                  <a:gd name="connsiteX15" fmla="*/ 2770017 w 3219215"/>
                  <a:gd name="connsiteY15" fmla="*/ 898662 h 3211105"/>
                  <a:gd name="connsiteX16" fmla="*/ 2811253 w 3219215"/>
                  <a:gd name="connsiteY16" fmla="*/ 914136 h 3211105"/>
                  <a:gd name="connsiteX17" fmla="*/ 3033962 w 3219215"/>
                  <a:gd name="connsiteY17" fmla="*/ 861382 h 3211105"/>
                  <a:gd name="connsiteX18" fmla="*/ 3112829 w 3219215"/>
                  <a:gd name="connsiteY18" fmla="*/ 1026150 h 3211105"/>
                  <a:gd name="connsiteX19" fmla="*/ 2934785 w 3219215"/>
                  <a:gd name="connsiteY19" fmla="*/ 1147220 h 3211105"/>
                  <a:gd name="connsiteX20" fmla="*/ 2906649 w 3219215"/>
                  <a:gd name="connsiteY20" fmla="*/ 1220460 h 3211105"/>
                  <a:gd name="connsiteX21" fmla="*/ 2917903 w 3219215"/>
                  <a:gd name="connsiteY21" fmla="*/ 1262839 h 3211105"/>
                  <a:gd name="connsiteX22" fmla="*/ 3022883 w 3219215"/>
                  <a:gd name="connsiteY22" fmla="*/ 1352872 h 3211105"/>
                  <a:gd name="connsiteX23" fmla="*/ 3199433 w 3219215"/>
                  <a:gd name="connsiteY23" fmla="*/ 1370633 h 3211105"/>
                  <a:gd name="connsiteX24" fmla="*/ 3219216 w 3219215"/>
                  <a:gd name="connsiteY24" fmla="*/ 1547974 h 3211105"/>
                  <a:gd name="connsiteX25" fmla="*/ 3000463 w 3219215"/>
                  <a:gd name="connsiteY25" fmla="*/ 1612509 h 3211105"/>
                  <a:gd name="connsiteX26" fmla="*/ 2953952 w 3219215"/>
                  <a:gd name="connsiteY26" fmla="*/ 1668956 h 3211105"/>
                  <a:gd name="connsiteX27" fmla="*/ 2952281 w 3219215"/>
                  <a:gd name="connsiteY27" fmla="*/ 1788619 h 3211105"/>
                  <a:gd name="connsiteX28" fmla="*/ 3058756 w 3219215"/>
                  <a:gd name="connsiteY28" fmla="*/ 1843659 h 3211105"/>
                  <a:gd name="connsiteX29" fmla="*/ 3187827 w 3219215"/>
                  <a:gd name="connsiteY29" fmla="*/ 1900457 h 3211105"/>
                  <a:gd name="connsiteX30" fmla="*/ 3146415 w 3219215"/>
                  <a:gd name="connsiteY30" fmla="*/ 2061445 h 3211105"/>
                  <a:gd name="connsiteX31" fmla="*/ 3111950 w 3219215"/>
                  <a:gd name="connsiteY31" fmla="*/ 2075864 h 3211105"/>
                  <a:gd name="connsiteX32" fmla="*/ 2910078 w 3219215"/>
                  <a:gd name="connsiteY32" fmla="*/ 2064522 h 3211105"/>
                  <a:gd name="connsiteX33" fmla="*/ 2863303 w 3219215"/>
                  <a:gd name="connsiteY33" fmla="*/ 2092218 h 3211105"/>
                  <a:gd name="connsiteX34" fmla="*/ 2804658 w 3219215"/>
                  <a:gd name="connsiteY34" fmla="*/ 2215925 h 3211105"/>
                  <a:gd name="connsiteX35" fmla="*/ 3003101 w 3219215"/>
                  <a:gd name="connsiteY35" fmla="*/ 2402498 h 3211105"/>
                  <a:gd name="connsiteX36" fmla="*/ 2902341 w 3219215"/>
                  <a:gd name="connsiteY36" fmla="*/ 2559001 h 3211105"/>
                  <a:gd name="connsiteX37" fmla="*/ 2693611 w 3219215"/>
                  <a:gd name="connsiteY37" fmla="*/ 2467561 h 3211105"/>
                  <a:gd name="connsiteX38" fmla="*/ 2626614 w 3219215"/>
                  <a:gd name="connsiteY38" fmla="*/ 2480750 h 3211105"/>
                  <a:gd name="connsiteX39" fmla="*/ 2546956 w 3219215"/>
                  <a:gd name="connsiteY39" fmla="*/ 2575883 h 3211105"/>
                  <a:gd name="connsiteX40" fmla="*/ 2599534 w 3219215"/>
                  <a:gd name="connsiteY40" fmla="*/ 2687633 h 3211105"/>
                  <a:gd name="connsiteX41" fmla="*/ 2667059 w 3219215"/>
                  <a:gd name="connsiteY41" fmla="*/ 2814242 h 3211105"/>
                  <a:gd name="connsiteX42" fmla="*/ 2521019 w 3219215"/>
                  <a:gd name="connsiteY42" fmla="*/ 2928982 h 3211105"/>
                  <a:gd name="connsiteX43" fmla="*/ 2349129 w 3219215"/>
                  <a:gd name="connsiteY43" fmla="*/ 2774325 h 3211105"/>
                  <a:gd name="connsiteX44" fmla="*/ 2285473 w 3219215"/>
                  <a:gd name="connsiteY44" fmla="*/ 2765269 h 3211105"/>
                  <a:gd name="connsiteX45" fmla="*/ 2179437 w 3219215"/>
                  <a:gd name="connsiteY45" fmla="*/ 2836135 h 3211105"/>
                  <a:gd name="connsiteX46" fmla="*/ 2192362 w 3219215"/>
                  <a:gd name="connsiteY46" fmla="*/ 2959843 h 3211105"/>
                  <a:gd name="connsiteX47" fmla="*/ 2213727 w 3219215"/>
                  <a:gd name="connsiteY47" fmla="*/ 3088562 h 3211105"/>
                  <a:gd name="connsiteX48" fmla="*/ 2200979 w 3219215"/>
                  <a:gd name="connsiteY48" fmla="*/ 3097354 h 3211105"/>
                  <a:gd name="connsiteX49" fmla="*/ 2039728 w 3219215"/>
                  <a:gd name="connsiteY49" fmla="*/ 3157230 h 3211105"/>
                  <a:gd name="connsiteX50" fmla="*/ 1929208 w 3219215"/>
                  <a:gd name="connsiteY50" fmla="*/ 2958260 h 3211105"/>
                  <a:gd name="connsiteX51" fmla="*/ 1870564 w 3219215"/>
                  <a:gd name="connsiteY51" fmla="*/ 2928102 h 3211105"/>
                  <a:gd name="connsiteX52" fmla="*/ 1725139 w 3219215"/>
                  <a:gd name="connsiteY52" fmla="*/ 3060954 h 3211105"/>
                  <a:gd name="connsiteX53" fmla="*/ 1695597 w 3219215"/>
                  <a:gd name="connsiteY53" fmla="*/ 3210687 h 3211105"/>
                  <a:gd name="connsiteX54" fmla="*/ 1531884 w 3219215"/>
                  <a:gd name="connsiteY54" fmla="*/ 3209280 h 3211105"/>
                  <a:gd name="connsiteX55" fmla="*/ 1505419 w 3219215"/>
                  <a:gd name="connsiteY55" fmla="*/ 3178859 h 3211105"/>
                  <a:gd name="connsiteX56" fmla="*/ 1467172 w 3219215"/>
                  <a:gd name="connsiteY56" fmla="*/ 2984989 h 3211105"/>
                  <a:gd name="connsiteX57" fmla="*/ 1426552 w 3219215"/>
                  <a:gd name="connsiteY57" fmla="*/ 2943665 h 3211105"/>
                  <a:gd name="connsiteX58" fmla="*/ 1303460 w 3219215"/>
                  <a:gd name="connsiteY58" fmla="*/ 2930476 h 3211105"/>
                  <a:gd name="connsiteX59" fmla="*/ 1237078 w 3219215"/>
                  <a:gd name="connsiteY59" fmla="*/ 3035193 h 3211105"/>
                  <a:gd name="connsiteX60" fmla="*/ 1167970 w 3219215"/>
                  <a:gd name="connsiteY60" fmla="*/ 3142811 h 3211105"/>
                  <a:gd name="connsiteX61" fmla="*/ 1044790 w 3219215"/>
                  <a:gd name="connsiteY61" fmla="*/ 3112477 h 3211105"/>
                  <a:gd name="connsiteX62" fmla="*/ 991948 w 3219215"/>
                  <a:gd name="connsiteY62" fmla="*/ 3095156 h 3211105"/>
                  <a:gd name="connsiteX63" fmla="*/ 1025447 w 3219215"/>
                  <a:gd name="connsiteY63" fmla="*/ 2872447 h 3211105"/>
                  <a:gd name="connsiteX64" fmla="*/ 1000037 w 3219215"/>
                  <a:gd name="connsiteY64" fmla="*/ 2816352 h 3211105"/>
                  <a:gd name="connsiteX65" fmla="*/ 888287 w 3219215"/>
                  <a:gd name="connsiteY65" fmla="*/ 2762631 h 3211105"/>
                  <a:gd name="connsiteX66" fmla="*/ 795088 w 3219215"/>
                  <a:gd name="connsiteY66" fmla="*/ 2837366 h 3211105"/>
                  <a:gd name="connsiteX67" fmla="*/ 694329 w 3219215"/>
                  <a:gd name="connsiteY67" fmla="*/ 2928718 h 3211105"/>
                  <a:gd name="connsiteX68" fmla="*/ 618891 w 3219215"/>
                  <a:gd name="connsiteY68" fmla="*/ 2869546 h 3211105"/>
                  <a:gd name="connsiteX69" fmla="*/ 546090 w 3219215"/>
                  <a:gd name="connsiteY69" fmla="*/ 2812308 h 3211105"/>
                  <a:gd name="connsiteX70" fmla="*/ 648609 w 3219215"/>
                  <a:gd name="connsiteY70" fmla="*/ 2610876 h 3211105"/>
                  <a:gd name="connsiteX71" fmla="*/ 640696 w 3219215"/>
                  <a:gd name="connsiteY71" fmla="*/ 2557682 h 3211105"/>
                  <a:gd name="connsiteX72" fmla="*/ 551278 w 3219215"/>
                  <a:gd name="connsiteY72" fmla="*/ 2462022 h 3211105"/>
                  <a:gd name="connsiteX73" fmla="*/ 316347 w 3219215"/>
                  <a:gd name="connsiteY73" fmla="*/ 2560760 h 3211105"/>
                  <a:gd name="connsiteX74" fmla="*/ 208905 w 3219215"/>
                  <a:gd name="connsiteY74" fmla="*/ 2405224 h 3211105"/>
                  <a:gd name="connsiteX75" fmla="*/ 370244 w 3219215"/>
                  <a:gd name="connsiteY75" fmla="*/ 2253117 h 3211105"/>
                  <a:gd name="connsiteX76" fmla="*/ 382553 w 3219215"/>
                  <a:gd name="connsiteY76" fmla="*/ 2200451 h 3211105"/>
                  <a:gd name="connsiteX77" fmla="*/ 208993 w 3219215"/>
                  <a:gd name="connsiteY77" fmla="*/ 2085184 h 3211105"/>
                  <a:gd name="connsiteX78" fmla="*/ 187012 w 3219215"/>
                  <a:gd name="connsiteY78" fmla="*/ 2085887 h 3211105"/>
                  <a:gd name="connsiteX79" fmla="*/ 81681 w 3219215"/>
                  <a:gd name="connsiteY79" fmla="*/ 2083777 h 3211105"/>
                  <a:gd name="connsiteX80" fmla="*/ 47478 w 3219215"/>
                  <a:gd name="connsiteY80" fmla="*/ 1982929 h 3211105"/>
                  <a:gd name="connsiteX81" fmla="*/ 30070 w 3219215"/>
                  <a:gd name="connsiteY81" fmla="*/ 1911448 h 3211105"/>
                  <a:gd name="connsiteX82" fmla="*/ 222006 w 3219215"/>
                  <a:gd name="connsiteY82" fmla="*/ 1822997 h 3211105"/>
                  <a:gd name="connsiteX83" fmla="*/ 252779 w 3219215"/>
                  <a:gd name="connsiteY83" fmla="*/ 1769628 h 3211105"/>
                  <a:gd name="connsiteX84" fmla="*/ 248471 w 3219215"/>
                  <a:gd name="connsiteY84" fmla="*/ 1721446 h 3211105"/>
                  <a:gd name="connsiteX85" fmla="*/ 165120 w 3219215"/>
                  <a:gd name="connsiteY85" fmla="*/ 1619367 h 3211105"/>
                  <a:gd name="connsiteX86" fmla="*/ 0 w 3219215"/>
                  <a:gd name="connsiteY86" fmla="*/ 1573823 h 3211105"/>
                  <a:gd name="connsiteX87" fmla="*/ 0 w 3219215"/>
                  <a:gd name="connsiteY87" fmla="*/ 1521069 h 3211105"/>
                  <a:gd name="connsiteX88" fmla="*/ 19431 w 3219215"/>
                  <a:gd name="connsiteY88" fmla="*/ 1383382 h 3211105"/>
                  <a:gd name="connsiteX89" fmla="*/ 122213 w 3219215"/>
                  <a:gd name="connsiteY89" fmla="*/ 1372040 h 3211105"/>
                  <a:gd name="connsiteX90" fmla="*/ 292432 w 3219215"/>
                  <a:gd name="connsiteY90" fmla="*/ 1219933 h 3211105"/>
                  <a:gd name="connsiteX91" fmla="*/ 271506 w 3219215"/>
                  <a:gd name="connsiteY91" fmla="*/ 1170872 h 3211105"/>
                  <a:gd name="connsiteX92" fmla="*/ 96100 w 3219215"/>
                  <a:gd name="connsiteY92" fmla="*/ 1058594 h 3211105"/>
                  <a:gd name="connsiteX93" fmla="*/ 168812 w 3219215"/>
                  <a:gd name="connsiteY93" fmla="*/ 880462 h 3211105"/>
                  <a:gd name="connsiteX94" fmla="*/ 377981 w 3219215"/>
                  <a:gd name="connsiteY94" fmla="*/ 927325 h 3211105"/>
                  <a:gd name="connsiteX95" fmla="*/ 417898 w 3219215"/>
                  <a:gd name="connsiteY95" fmla="*/ 915807 h 3211105"/>
                  <a:gd name="connsiteX96" fmla="*/ 501074 w 3219215"/>
                  <a:gd name="connsiteY96" fmla="*/ 791484 h 3211105"/>
                  <a:gd name="connsiteX97" fmla="*/ 352747 w 3219215"/>
                  <a:gd name="connsiteY97" fmla="*/ 596294 h 3211105"/>
                  <a:gd name="connsiteX98" fmla="*/ 478917 w 3219215"/>
                  <a:gd name="connsiteY98" fmla="*/ 454826 h 3211105"/>
                  <a:gd name="connsiteX99" fmla="*/ 568511 w 3219215"/>
                  <a:gd name="connsiteY99" fmla="*/ 511185 h 3211105"/>
                  <a:gd name="connsiteX100" fmla="*/ 684305 w 3219215"/>
                  <a:gd name="connsiteY100" fmla="*/ 574929 h 3211105"/>
                  <a:gd name="connsiteX101" fmla="*/ 797111 w 3219215"/>
                  <a:gd name="connsiteY101" fmla="*/ 497029 h 3211105"/>
                  <a:gd name="connsiteX102" fmla="*/ 811266 w 3219215"/>
                  <a:gd name="connsiteY102" fmla="*/ 445067 h 3211105"/>
                  <a:gd name="connsiteX103" fmla="*/ 754028 w 3219215"/>
                  <a:gd name="connsiteY103" fmla="*/ 274496 h 3211105"/>
                  <a:gd name="connsiteX104" fmla="*/ 761766 w 3219215"/>
                  <a:gd name="connsiteY104" fmla="*/ 235194 h 3211105"/>
                  <a:gd name="connsiteX105" fmla="*/ 911411 w 3219215"/>
                  <a:gd name="connsiteY105" fmla="*/ 147975 h 3211105"/>
                  <a:gd name="connsiteX106" fmla="*/ 1039515 w 3219215"/>
                  <a:gd name="connsiteY106" fmla="*/ 312567 h 3211105"/>
                  <a:gd name="connsiteX107" fmla="*/ 1090598 w 3219215"/>
                  <a:gd name="connsiteY107" fmla="*/ 328744 h 3211105"/>
                  <a:gd name="connsiteX108" fmla="*/ 1205777 w 3219215"/>
                  <a:gd name="connsiteY108" fmla="*/ 286190 h 3211105"/>
                  <a:gd name="connsiteX109" fmla="*/ 1231011 w 3219215"/>
                  <a:gd name="connsiteY109" fmla="*/ 249526 h 3211105"/>
                  <a:gd name="connsiteX110" fmla="*/ 1231627 w 3219215"/>
                  <a:gd name="connsiteY110" fmla="*/ 65063 h 3211105"/>
                  <a:gd name="connsiteX111" fmla="*/ 1265829 w 3219215"/>
                  <a:gd name="connsiteY111" fmla="*/ 26201 h 3211105"/>
                  <a:gd name="connsiteX112" fmla="*/ 1389185 w 3219215"/>
                  <a:gd name="connsiteY112" fmla="*/ 0 h 3211105"/>
                  <a:gd name="connsiteX113" fmla="*/ 1415562 w 3219215"/>
                  <a:gd name="connsiteY113" fmla="*/ 0 h 3211105"/>
                  <a:gd name="connsiteX114" fmla="*/ 1490032 w 3219215"/>
                  <a:gd name="connsiteY114" fmla="*/ 200728 h 3211105"/>
                  <a:gd name="connsiteX115" fmla="*/ 1525465 w 3219215"/>
                  <a:gd name="connsiteY115" fmla="*/ 227809 h 3211105"/>
                  <a:gd name="connsiteX116" fmla="*/ 1656559 w 3219215"/>
                  <a:gd name="connsiteY116" fmla="*/ 228072 h 3211105"/>
                  <a:gd name="connsiteX117" fmla="*/ 1686892 w 3219215"/>
                  <a:gd name="connsiteY117" fmla="*/ 206355 h 3211105"/>
                  <a:gd name="connsiteX118" fmla="*/ 1758462 w 3219215"/>
                  <a:gd name="connsiteY118" fmla="*/ 0 h 3211105"/>
                  <a:gd name="connsiteX119" fmla="*/ 1802423 w 3219215"/>
                  <a:gd name="connsiteY119" fmla="*/ 0 h 3211105"/>
                  <a:gd name="connsiteX120" fmla="*/ 1609520 w 3219215"/>
                  <a:gd name="connsiteY120" fmla="*/ 1345135 h 3211105"/>
                  <a:gd name="connsiteX121" fmla="*/ 1350499 w 3219215"/>
                  <a:gd name="connsiteY121" fmla="*/ 1604684 h 3211105"/>
                  <a:gd name="connsiteX122" fmla="*/ 1609256 w 3219215"/>
                  <a:gd name="connsiteY122" fmla="*/ 1871794 h 3211105"/>
                  <a:gd name="connsiteX123" fmla="*/ 1871003 w 3219215"/>
                  <a:gd name="connsiteY123" fmla="*/ 1606970 h 3211105"/>
                  <a:gd name="connsiteX124" fmla="*/ 1609520 w 3219215"/>
                  <a:gd name="connsiteY124" fmla="*/ 1345135 h 3211105"/>
                  <a:gd name="connsiteX125" fmla="*/ 878615 w 3219215"/>
                  <a:gd name="connsiteY125" fmla="*/ 2153764 h 3211105"/>
                  <a:gd name="connsiteX126" fmla="*/ 1493374 w 3219215"/>
                  <a:gd name="connsiteY126" fmla="*/ 2515040 h 3211105"/>
                  <a:gd name="connsiteX127" fmla="*/ 1492494 w 3219215"/>
                  <a:gd name="connsiteY127" fmla="*/ 2140400 h 3211105"/>
                  <a:gd name="connsiteX128" fmla="*/ 1472536 w 3219215"/>
                  <a:gd name="connsiteY128" fmla="*/ 2106285 h 3211105"/>
                  <a:gd name="connsiteX129" fmla="*/ 1238485 w 3219215"/>
                  <a:gd name="connsiteY129" fmla="*/ 1967455 h 3211105"/>
                  <a:gd name="connsiteX130" fmla="*/ 1199271 w 3219215"/>
                  <a:gd name="connsiteY130" fmla="*/ 1968598 h 3211105"/>
                  <a:gd name="connsiteX131" fmla="*/ 878615 w 3219215"/>
                  <a:gd name="connsiteY131" fmla="*/ 2153764 h 3211105"/>
                  <a:gd name="connsiteX132" fmla="*/ 1731118 w 3219215"/>
                  <a:gd name="connsiteY132" fmla="*/ 2518645 h 3211105"/>
                  <a:gd name="connsiteX133" fmla="*/ 2344996 w 3219215"/>
                  <a:gd name="connsiteY133" fmla="*/ 2153500 h 3211105"/>
                  <a:gd name="connsiteX134" fmla="*/ 2015725 w 3219215"/>
                  <a:gd name="connsiteY134" fmla="*/ 1963234 h 3211105"/>
                  <a:gd name="connsiteX135" fmla="*/ 1987501 w 3219215"/>
                  <a:gd name="connsiteY135" fmla="*/ 1965696 h 3211105"/>
                  <a:gd name="connsiteX136" fmla="*/ 1749845 w 3219215"/>
                  <a:gd name="connsiteY136" fmla="*/ 2107252 h 3211105"/>
                  <a:gd name="connsiteX137" fmla="*/ 1731909 w 3219215"/>
                  <a:gd name="connsiteY137" fmla="*/ 2138201 h 3211105"/>
                  <a:gd name="connsiteX138" fmla="*/ 1731118 w 3219215"/>
                  <a:gd name="connsiteY138" fmla="*/ 2518645 h 3211105"/>
                  <a:gd name="connsiteX139" fmla="*/ 768887 w 3219215"/>
                  <a:gd name="connsiteY139" fmla="*/ 1948376 h 3211105"/>
                  <a:gd name="connsiteX140" fmla="*/ 989926 w 3219215"/>
                  <a:gd name="connsiteY140" fmla="*/ 1819216 h 3211105"/>
                  <a:gd name="connsiteX141" fmla="*/ 1108710 w 3219215"/>
                  <a:gd name="connsiteY141" fmla="*/ 1741405 h 3211105"/>
                  <a:gd name="connsiteX142" fmla="*/ 1115392 w 3219215"/>
                  <a:gd name="connsiteY142" fmla="*/ 1599321 h 3211105"/>
                  <a:gd name="connsiteX143" fmla="*/ 1108270 w 3219215"/>
                  <a:gd name="connsiteY143" fmla="*/ 1444488 h 3211105"/>
                  <a:gd name="connsiteX144" fmla="*/ 974803 w 3219215"/>
                  <a:gd name="connsiteY144" fmla="*/ 1358060 h 3211105"/>
                  <a:gd name="connsiteX145" fmla="*/ 774075 w 3219215"/>
                  <a:gd name="connsiteY145" fmla="*/ 1242881 h 3211105"/>
                  <a:gd name="connsiteX146" fmla="*/ 768887 w 3219215"/>
                  <a:gd name="connsiteY146" fmla="*/ 1948376 h 3211105"/>
                  <a:gd name="connsiteX147" fmla="*/ 2456835 w 3219215"/>
                  <a:gd name="connsiteY147" fmla="*/ 1949870 h 3211105"/>
                  <a:gd name="connsiteX148" fmla="*/ 2446548 w 3219215"/>
                  <a:gd name="connsiteY148" fmla="*/ 1241298 h 3211105"/>
                  <a:gd name="connsiteX149" fmla="*/ 2127826 w 3219215"/>
                  <a:gd name="connsiteY149" fmla="*/ 1427783 h 3211105"/>
                  <a:gd name="connsiteX150" fmla="*/ 2109714 w 3219215"/>
                  <a:gd name="connsiteY150" fmla="*/ 1467085 h 3211105"/>
                  <a:gd name="connsiteX151" fmla="*/ 2109538 w 3219215"/>
                  <a:gd name="connsiteY151" fmla="*/ 1717314 h 3211105"/>
                  <a:gd name="connsiteX152" fmla="*/ 2123958 w 3219215"/>
                  <a:gd name="connsiteY152" fmla="*/ 1754417 h 3211105"/>
                  <a:gd name="connsiteX153" fmla="*/ 2456835 w 3219215"/>
                  <a:gd name="connsiteY153" fmla="*/ 1949870 h 3211105"/>
                  <a:gd name="connsiteX154" fmla="*/ 1731205 w 3219215"/>
                  <a:gd name="connsiteY154" fmla="*/ 703912 h 3211105"/>
                  <a:gd name="connsiteX155" fmla="*/ 1732173 w 3219215"/>
                  <a:gd name="connsiteY155" fmla="*/ 1084795 h 3211105"/>
                  <a:gd name="connsiteX156" fmla="*/ 1754241 w 3219215"/>
                  <a:gd name="connsiteY156" fmla="*/ 1113018 h 3211105"/>
                  <a:gd name="connsiteX157" fmla="*/ 1964553 w 3219215"/>
                  <a:gd name="connsiteY157" fmla="*/ 1231187 h 3211105"/>
                  <a:gd name="connsiteX158" fmla="*/ 1999810 w 3219215"/>
                  <a:gd name="connsiteY158" fmla="*/ 1233297 h 3211105"/>
                  <a:gd name="connsiteX159" fmla="*/ 2329786 w 3219215"/>
                  <a:gd name="connsiteY159" fmla="*/ 1043471 h 3211105"/>
                  <a:gd name="connsiteX160" fmla="*/ 1731205 w 3219215"/>
                  <a:gd name="connsiteY160" fmla="*/ 703912 h 3211105"/>
                  <a:gd name="connsiteX161" fmla="*/ 1493286 w 3219215"/>
                  <a:gd name="connsiteY161" fmla="*/ 715870 h 3211105"/>
                  <a:gd name="connsiteX162" fmla="*/ 903234 w 3219215"/>
                  <a:gd name="connsiteY162" fmla="*/ 1047516 h 3211105"/>
                  <a:gd name="connsiteX163" fmla="*/ 1228461 w 3219215"/>
                  <a:gd name="connsiteY163" fmla="*/ 1236199 h 3211105"/>
                  <a:gd name="connsiteX164" fmla="*/ 1260026 w 3219215"/>
                  <a:gd name="connsiteY164" fmla="*/ 1231011 h 3211105"/>
                  <a:gd name="connsiteX165" fmla="*/ 1469107 w 3219215"/>
                  <a:gd name="connsiteY165" fmla="*/ 1110644 h 3211105"/>
                  <a:gd name="connsiteX166" fmla="*/ 1492231 w 3219215"/>
                  <a:gd name="connsiteY166" fmla="*/ 1078640 h 3211105"/>
                  <a:gd name="connsiteX167" fmla="*/ 1493286 w 3219215"/>
                  <a:gd name="connsiteY167" fmla="*/ 715870 h 321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3219215" h="3211105">
                    <a:moveTo>
                      <a:pt x="1802423" y="0"/>
                    </a:moveTo>
                    <a:cubicBezTo>
                      <a:pt x="1833724" y="5539"/>
                      <a:pt x="1865024" y="15299"/>
                      <a:pt x="1896413" y="15474"/>
                    </a:cubicBezTo>
                    <a:cubicBezTo>
                      <a:pt x="1938528" y="15738"/>
                      <a:pt x="1946881" y="34905"/>
                      <a:pt x="1944947" y="72273"/>
                    </a:cubicBezTo>
                    <a:cubicBezTo>
                      <a:pt x="1942133" y="126345"/>
                      <a:pt x="1945210" y="180682"/>
                      <a:pt x="1943803" y="234843"/>
                    </a:cubicBezTo>
                    <a:cubicBezTo>
                      <a:pt x="1943100" y="259813"/>
                      <a:pt x="1948463" y="275199"/>
                      <a:pt x="1975456" y="282761"/>
                    </a:cubicBezTo>
                    <a:cubicBezTo>
                      <a:pt x="2023198" y="296125"/>
                      <a:pt x="2075776" y="334196"/>
                      <a:pt x="2115254" y="322941"/>
                    </a:cubicBezTo>
                    <a:cubicBezTo>
                      <a:pt x="2154467" y="311687"/>
                      <a:pt x="2180844" y="253218"/>
                      <a:pt x="2211178" y="214181"/>
                    </a:cubicBezTo>
                    <a:cubicBezTo>
                      <a:pt x="2272636" y="135138"/>
                      <a:pt x="2272196" y="134786"/>
                      <a:pt x="2359943" y="178748"/>
                    </a:cubicBezTo>
                    <a:cubicBezTo>
                      <a:pt x="2438283" y="217961"/>
                      <a:pt x="2438459" y="218049"/>
                      <a:pt x="2413049" y="302983"/>
                    </a:cubicBezTo>
                    <a:cubicBezTo>
                      <a:pt x="2399597" y="347824"/>
                      <a:pt x="2384034" y="392137"/>
                      <a:pt x="2372516" y="437505"/>
                    </a:cubicBezTo>
                    <a:cubicBezTo>
                      <a:pt x="2369439" y="449551"/>
                      <a:pt x="2373484" y="469773"/>
                      <a:pt x="2382012" y="477246"/>
                    </a:cubicBezTo>
                    <a:cubicBezTo>
                      <a:pt x="2419555" y="509778"/>
                      <a:pt x="2460000" y="538968"/>
                      <a:pt x="2502291" y="571588"/>
                    </a:cubicBezTo>
                    <a:cubicBezTo>
                      <a:pt x="2572102" y="526044"/>
                      <a:pt x="2641737" y="480675"/>
                      <a:pt x="2705745" y="439000"/>
                    </a:cubicBezTo>
                    <a:cubicBezTo>
                      <a:pt x="2752080" y="481643"/>
                      <a:pt x="2796921" y="522966"/>
                      <a:pt x="2843520" y="565873"/>
                    </a:cubicBezTo>
                    <a:cubicBezTo>
                      <a:pt x="2791294" y="636739"/>
                      <a:pt x="2740299" y="706022"/>
                      <a:pt x="2689215" y="775306"/>
                    </a:cubicBezTo>
                    <a:cubicBezTo>
                      <a:pt x="2716823" y="818300"/>
                      <a:pt x="2741442" y="859976"/>
                      <a:pt x="2770017" y="898662"/>
                    </a:cubicBezTo>
                    <a:cubicBezTo>
                      <a:pt x="2777490" y="908861"/>
                      <a:pt x="2798768" y="916774"/>
                      <a:pt x="2811253" y="914136"/>
                    </a:cubicBezTo>
                    <a:cubicBezTo>
                      <a:pt x="2884229" y="898926"/>
                      <a:pt x="2956414" y="880198"/>
                      <a:pt x="3033962" y="861382"/>
                    </a:cubicBezTo>
                    <a:cubicBezTo>
                      <a:pt x="3059811" y="915367"/>
                      <a:pt x="3085485" y="968912"/>
                      <a:pt x="3112829" y="1026150"/>
                    </a:cubicBezTo>
                    <a:cubicBezTo>
                      <a:pt x="3053041" y="1067122"/>
                      <a:pt x="2995100" y="1109150"/>
                      <a:pt x="2934785" y="1147220"/>
                    </a:cubicBezTo>
                    <a:cubicBezTo>
                      <a:pt x="2904715" y="1166212"/>
                      <a:pt x="2889592" y="1184939"/>
                      <a:pt x="2906649" y="1220460"/>
                    </a:cubicBezTo>
                    <a:cubicBezTo>
                      <a:pt x="2912892" y="1233385"/>
                      <a:pt x="2914474" y="1248596"/>
                      <a:pt x="2917903" y="1262839"/>
                    </a:cubicBezTo>
                    <a:cubicBezTo>
                      <a:pt x="2937686" y="1345311"/>
                      <a:pt x="2937686" y="1344959"/>
                      <a:pt x="3022883" y="1352872"/>
                    </a:cubicBezTo>
                    <a:cubicBezTo>
                      <a:pt x="3080913" y="1358236"/>
                      <a:pt x="3138854" y="1364478"/>
                      <a:pt x="3199433" y="1370633"/>
                    </a:cubicBezTo>
                    <a:cubicBezTo>
                      <a:pt x="3206115" y="1430421"/>
                      <a:pt x="3212358" y="1486779"/>
                      <a:pt x="3219216" y="1547974"/>
                    </a:cubicBezTo>
                    <a:cubicBezTo>
                      <a:pt x="3145448" y="1570043"/>
                      <a:pt x="3073439" y="1593166"/>
                      <a:pt x="3000463" y="1612509"/>
                    </a:cubicBezTo>
                    <a:cubicBezTo>
                      <a:pt x="2968811" y="1620950"/>
                      <a:pt x="2953424" y="1634578"/>
                      <a:pt x="2953952" y="1668956"/>
                    </a:cubicBezTo>
                    <a:cubicBezTo>
                      <a:pt x="2954479" y="1709664"/>
                      <a:pt x="2934872" y="1759517"/>
                      <a:pt x="2952281" y="1788619"/>
                    </a:cubicBezTo>
                    <a:cubicBezTo>
                      <a:pt x="2969690" y="1817810"/>
                      <a:pt x="3021565" y="1826778"/>
                      <a:pt x="3058756" y="1843659"/>
                    </a:cubicBezTo>
                    <a:cubicBezTo>
                      <a:pt x="3099992" y="1862475"/>
                      <a:pt x="3141668" y="1880235"/>
                      <a:pt x="3187827" y="1900457"/>
                    </a:cubicBezTo>
                    <a:cubicBezTo>
                      <a:pt x="3174287" y="1954882"/>
                      <a:pt x="3162242" y="2008691"/>
                      <a:pt x="3146415" y="2061445"/>
                    </a:cubicBezTo>
                    <a:cubicBezTo>
                      <a:pt x="3144041" y="2069270"/>
                      <a:pt x="3123731" y="2076216"/>
                      <a:pt x="3111950" y="2075864"/>
                    </a:cubicBezTo>
                    <a:cubicBezTo>
                      <a:pt x="3044600" y="2073490"/>
                      <a:pt x="2977339" y="2069358"/>
                      <a:pt x="2910078" y="2064522"/>
                    </a:cubicBezTo>
                    <a:cubicBezTo>
                      <a:pt x="2886691" y="2062851"/>
                      <a:pt x="2872887" y="2068390"/>
                      <a:pt x="2863303" y="2092218"/>
                    </a:cubicBezTo>
                    <a:cubicBezTo>
                      <a:pt x="2846949" y="2132838"/>
                      <a:pt x="2826024" y="2171612"/>
                      <a:pt x="2804658" y="2215925"/>
                    </a:cubicBezTo>
                    <a:cubicBezTo>
                      <a:pt x="2869370" y="2276768"/>
                      <a:pt x="2935136" y="2338666"/>
                      <a:pt x="3003101" y="2402498"/>
                    </a:cubicBezTo>
                    <a:cubicBezTo>
                      <a:pt x="2969338" y="2454988"/>
                      <a:pt x="2937070" y="2505017"/>
                      <a:pt x="2902341" y="2559001"/>
                    </a:cubicBezTo>
                    <a:cubicBezTo>
                      <a:pt x="2832003" y="2528404"/>
                      <a:pt x="2762016" y="2499741"/>
                      <a:pt x="2693611" y="2467561"/>
                    </a:cubicBezTo>
                    <a:cubicBezTo>
                      <a:pt x="2665476" y="2454373"/>
                      <a:pt x="2646924" y="2455076"/>
                      <a:pt x="2626614" y="2480750"/>
                    </a:cubicBezTo>
                    <a:cubicBezTo>
                      <a:pt x="2600501" y="2513897"/>
                      <a:pt x="2551704" y="2541329"/>
                      <a:pt x="2546956" y="2575883"/>
                    </a:cubicBezTo>
                    <a:cubicBezTo>
                      <a:pt x="2542296" y="2610084"/>
                      <a:pt x="2579927" y="2650353"/>
                      <a:pt x="2599534" y="2687633"/>
                    </a:cubicBezTo>
                    <a:cubicBezTo>
                      <a:pt x="2621251" y="2728957"/>
                      <a:pt x="2643407" y="2770017"/>
                      <a:pt x="2667059" y="2814242"/>
                    </a:cubicBezTo>
                    <a:cubicBezTo>
                      <a:pt x="2619053" y="2851961"/>
                      <a:pt x="2572190" y="2888713"/>
                      <a:pt x="2521019" y="2928982"/>
                    </a:cubicBezTo>
                    <a:cubicBezTo>
                      <a:pt x="2463517" y="2877635"/>
                      <a:pt x="2404960" y="2827343"/>
                      <a:pt x="2349129" y="2774325"/>
                    </a:cubicBezTo>
                    <a:cubicBezTo>
                      <a:pt x="2327852" y="2754103"/>
                      <a:pt x="2311762" y="2746981"/>
                      <a:pt x="2285473" y="2765269"/>
                    </a:cubicBezTo>
                    <a:cubicBezTo>
                      <a:pt x="2249952" y="2790063"/>
                      <a:pt x="2195879" y="2803164"/>
                      <a:pt x="2179437" y="2836135"/>
                    </a:cubicBezTo>
                    <a:cubicBezTo>
                      <a:pt x="2163787" y="2867523"/>
                      <a:pt x="2185944" y="2917903"/>
                      <a:pt x="2192362" y="2959843"/>
                    </a:cubicBezTo>
                    <a:cubicBezTo>
                      <a:pt x="2198956" y="3003013"/>
                      <a:pt x="2206606" y="3046095"/>
                      <a:pt x="2213727" y="3088562"/>
                    </a:cubicBezTo>
                    <a:cubicBezTo>
                      <a:pt x="2208012" y="3092606"/>
                      <a:pt x="2204847" y="3095947"/>
                      <a:pt x="2200979" y="3097354"/>
                    </a:cubicBezTo>
                    <a:cubicBezTo>
                      <a:pt x="2149016" y="3116873"/>
                      <a:pt x="2096965" y="3136040"/>
                      <a:pt x="2039728" y="3157230"/>
                    </a:cubicBezTo>
                    <a:cubicBezTo>
                      <a:pt x="2002360" y="3090496"/>
                      <a:pt x="1963850" y="3025345"/>
                      <a:pt x="1929208" y="2958260"/>
                    </a:cubicBezTo>
                    <a:cubicBezTo>
                      <a:pt x="1915316" y="2931355"/>
                      <a:pt x="1899666" y="2924673"/>
                      <a:pt x="1870564" y="2928102"/>
                    </a:cubicBezTo>
                    <a:cubicBezTo>
                      <a:pt x="1732261" y="2953952"/>
                      <a:pt x="1748263" y="2941643"/>
                      <a:pt x="1725139" y="3060954"/>
                    </a:cubicBezTo>
                    <a:cubicBezTo>
                      <a:pt x="1715731" y="3109663"/>
                      <a:pt x="1705972" y="3158197"/>
                      <a:pt x="1695597" y="3210687"/>
                    </a:cubicBezTo>
                    <a:cubicBezTo>
                      <a:pt x="1639678" y="3210687"/>
                      <a:pt x="1585605" y="3212270"/>
                      <a:pt x="1531884" y="3209280"/>
                    </a:cubicBezTo>
                    <a:cubicBezTo>
                      <a:pt x="1522212" y="3208753"/>
                      <a:pt x="1508057" y="3190817"/>
                      <a:pt x="1505419" y="3178859"/>
                    </a:cubicBezTo>
                    <a:cubicBezTo>
                      <a:pt x="1490912" y="3114587"/>
                      <a:pt x="1479042" y="3049788"/>
                      <a:pt x="1467172" y="2984989"/>
                    </a:cubicBezTo>
                    <a:cubicBezTo>
                      <a:pt x="1462864" y="2961162"/>
                      <a:pt x="1455391" y="2945775"/>
                      <a:pt x="1426552" y="2943665"/>
                    </a:cubicBezTo>
                    <a:cubicBezTo>
                      <a:pt x="1384613" y="2940588"/>
                      <a:pt x="1335024" y="2915353"/>
                      <a:pt x="1303460" y="2930476"/>
                    </a:cubicBezTo>
                    <a:cubicBezTo>
                      <a:pt x="1271895" y="2945599"/>
                      <a:pt x="1258531" y="2998705"/>
                      <a:pt x="1237078" y="3035193"/>
                    </a:cubicBezTo>
                    <a:cubicBezTo>
                      <a:pt x="1214833" y="3072912"/>
                      <a:pt x="1200326" y="3129534"/>
                      <a:pt x="1167970" y="3142811"/>
                    </a:cubicBezTo>
                    <a:cubicBezTo>
                      <a:pt x="1136318" y="3155735"/>
                      <a:pt x="1086553" y="3124698"/>
                      <a:pt x="1044790" y="3112477"/>
                    </a:cubicBezTo>
                    <a:cubicBezTo>
                      <a:pt x="1028085" y="3107641"/>
                      <a:pt x="1011731" y="3101662"/>
                      <a:pt x="991948" y="3095156"/>
                    </a:cubicBezTo>
                    <a:cubicBezTo>
                      <a:pt x="1003114" y="3019630"/>
                      <a:pt x="1012874" y="2945775"/>
                      <a:pt x="1025447" y="2872447"/>
                    </a:cubicBezTo>
                    <a:cubicBezTo>
                      <a:pt x="1030019" y="2845806"/>
                      <a:pt x="1026854" y="2828661"/>
                      <a:pt x="1000037" y="2816352"/>
                    </a:cubicBezTo>
                    <a:cubicBezTo>
                      <a:pt x="961703" y="2798680"/>
                      <a:pt x="923808" y="2759818"/>
                      <a:pt x="888287" y="2762631"/>
                    </a:cubicBezTo>
                    <a:cubicBezTo>
                      <a:pt x="855404" y="2765181"/>
                      <a:pt x="825686" y="2810373"/>
                      <a:pt x="795088" y="2837366"/>
                    </a:cubicBezTo>
                    <a:cubicBezTo>
                      <a:pt x="762205" y="2866468"/>
                      <a:pt x="730025" y="2896274"/>
                      <a:pt x="694329" y="2928718"/>
                    </a:cubicBezTo>
                    <a:cubicBezTo>
                      <a:pt x="668919" y="2908759"/>
                      <a:pt x="643861" y="2889152"/>
                      <a:pt x="618891" y="2869546"/>
                    </a:cubicBezTo>
                    <a:cubicBezTo>
                      <a:pt x="594888" y="2850642"/>
                      <a:pt x="570885" y="2831739"/>
                      <a:pt x="546090" y="2812308"/>
                    </a:cubicBezTo>
                    <a:cubicBezTo>
                      <a:pt x="580908" y="2743376"/>
                      <a:pt x="613615" y="2676467"/>
                      <a:pt x="648609" y="2610876"/>
                    </a:cubicBezTo>
                    <a:cubicBezTo>
                      <a:pt x="660214" y="2589071"/>
                      <a:pt x="658544" y="2575003"/>
                      <a:pt x="640696" y="2557682"/>
                    </a:cubicBezTo>
                    <a:cubicBezTo>
                      <a:pt x="610274" y="2528140"/>
                      <a:pt x="582666" y="2495872"/>
                      <a:pt x="551278" y="2462022"/>
                    </a:cubicBezTo>
                    <a:cubicBezTo>
                      <a:pt x="474960" y="2494114"/>
                      <a:pt x="398467" y="2526206"/>
                      <a:pt x="316347" y="2560760"/>
                    </a:cubicBezTo>
                    <a:cubicBezTo>
                      <a:pt x="281266" y="2509940"/>
                      <a:pt x="245833" y="2458681"/>
                      <a:pt x="208905" y="2405224"/>
                    </a:cubicBezTo>
                    <a:cubicBezTo>
                      <a:pt x="263769" y="2353261"/>
                      <a:pt x="316259" y="2302354"/>
                      <a:pt x="370244" y="2253117"/>
                    </a:cubicBezTo>
                    <a:cubicBezTo>
                      <a:pt x="387829" y="2237027"/>
                      <a:pt x="391434" y="2224014"/>
                      <a:pt x="382553" y="2200451"/>
                    </a:cubicBezTo>
                    <a:cubicBezTo>
                      <a:pt x="325315" y="2048608"/>
                      <a:pt x="360485" y="2066192"/>
                      <a:pt x="208993" y="2085184"/>
                    </a:cubicBezTo>
                    <a:cubicBezTo>
                      <a:pt x="201696" y="2086063"/>
                      <a:pt x="194310" y="2085799"/>
                      <a:pt x="187012" y="2085887"/>
                    </a:cubicBezTo>
                    <a:cubicBezTo>
                      <a:pt x="150964" y="2086503"/>
                      <a:pt x="104453" y="2100922"/>
                      <a:pt x="81681" y="2083777"/>
                    </a:cubicBezTo>
                    <a:cubicBezTo>
                      <a:pt x="58205" y="2066192"/>
                      <a:pt x="57326" y="2017923"/>
                      <a:pt x="47478" y="1982929"/>
                    </a:cubicBezTo>
                    <a:cubicBezTo>
                      <a:pt x="41148" y="1960597"/>
                      <a:pt x="36488" y="1937825"/>
                      <a:pt x="30070" y="1911448"/>
                    </a:cubicBezTo>
                    <a:cubicBezTo>
                      <a:pt x="94869" y="1881290"/>
                      <a:pt x="157646" y="1850253"/>
                      <a:pt x="222006" y="1822997"/>
                    </a:cubicBezTo>
                    <a:cubicBezTo>
                      <a:pt x="248559" y="1811743"/>
                      <a:pt x="257527" y="1796620"/>
                      <a:pt x="252779" y="1769628"/>
                    </a:cubicBezTo>
                    <a:cubicBezTo>
                      <a:pt x="250053" y="1753802"/>
                      <a:pt x="248998" y="1737624"/>
                      <a:pt x="248471" y="1721446"/>
                    </a:cubicBezTo>
                    <a:cubicBezTo>
                      <a:pt x="246185" y="1644162"/>
                      <a:pt x="281881" y="1646184"/>
                      <a:pt x="165120" y="1619367"/>
                    </a:cubicBezTo>
                    <a:cubicBezTo>
                      <a:pt x="110168" y="1603717"/>
                      <a:pt x="55040" y="1588946"/>
                      <a:pt x="0" y="1573823"/>
                    </a:cubicBezTo>
                    <a:cubicBezTo>
                      <a:pt x="0" y="1556239"/>
                      <a:pt x="0" y="1538654"/>
                      <a:pt x="0" y="1521069"/>
                    </a:cubicBezTo>
                    <a:cubicBezTo>
                      <a:pt x="6418" y="1475525"/>
                      <a:pt x="12837" y="1429981"/>
                      <a:pt x="19431" y="1383382"/>
                    </a:cubicBezTo>
                    <a:cubicBezTo>
                      <a:pt x="55479" y="1379337"/>
                      <a:pt x="88714" y="1373710"/>
                      <a:pt x="122213" y="1372040"/>
                    </a:cubicBezTo>
                    <a:cubicBezTo>
                      <a:pt x="316523" y="1362808"/>
                      <a:pt x="263769" y="1389185"/>
                      <a:pt x="292432" y="1219933"/>
                    </a:cubicBezTo>
                    <a:cubicBezTo>
                      <a:pt x="296652" y="1194963"/>
                      <a:pt x="292168" y="1183533"/>
                      <a:pt x="271506" y="1170872"/>
                    </a:cubicBezTo>
                    <a:cubicBezTo>
                      <a:pt x="212950" y="1135175"/>
                      <a:pt x="155800" y="1097016"/>
                      <a:pt x="96100" y="1058594"/>
                    </a:cubicBezTo>
                    <a:cubicBezTo>
                      <a:pt x="120806" y="998015"/>
                      <a:pt x="144370" y="940337"/>
                      <a:pt x="168812" y="880462"/>
                    </a:cubicBezTo>
                    <a:cubicBezTo>
                      <a:pt x="241261" y="896991"/>
                      <a:pt x="309313" y="913609"/>
                      <a:pt x="377981" y="927325"/>
                    </a:cubicBezTo>
                    <a:cubicBezTo>
                      <a:pt x="390378" y="929787"/>
                      <a:pt x="411128" y="924863"/>
                      <a:pt x="417898" y="915807"/>
                    </a:cubicBezTo>
                    <a:cubicBezTo>
                      <a:pt x="447441" y="876241"/>
                      <a:pt x="473202" y="833862"/>
                      <a:pt x="501074" y="791484"/>
                    </a:cubicBezTo>
                    <a:cubicBezTo>
                      <a:pt x="451045" y="725629"/>
                      <a:pt x="402600" y="661885"/>
                      <a:pt x="352747" y="596294"/>
                    </a:cubicBezTo>
                    <a:cubicBezTo>
                      <a:pt x="395830" y="548025"/>
                      <a:pt x="437241" y="501601"/>
                      <a:pt x="478917" y="454826"/>
                    </a:cubicBezTo>
                    <a:cubicBezTo>
                      <a:pt x="511536" y="475400"/>
                      <a:pt x="539760" y="493688"/>
                      <a:pt x="568511" y="511185"/>
                    </a:cubicBezTo>
                    <a:cubicBezTo>
                      <a:pt x="607021" y="534660"/>
                      <a:pt x="647729" y="578006"/>
                      <a:pt x="684305" y="574929"/>
                    </a:cubicBezTo>
                    <a:cubicBezTo>
                      <a:pt x="723695" y="571588"/>
                      <a:pt x="758776" y="523582"/>
                      <a:pt x="797111" y="497029"/>
                    </a:cubicBezTo>
                    <a:cubicBezTo>
                      <a:pt x="818124" y="482522"/>
                      <a:pt x="819619" y="467663"/>
                      <a:pt x="811266" y="445067"/>
                    </a:cubicBezTo>
                    <a:cubicBezTo>
                      <a:pt x="790516" y="388796"/>
                      <a:pt x="771261" y="331910"/>
                      <a:pt x="754028" y="274496"/>
                    </a:cubicBezTo>
                    <a:cubicBezTo>
                      <a:pt x="750511" y="262802"/>
                      <a:pt x="753765" y="240382"/>
                      <a:pt x="761766" y="235194"/>
                    </a:cubicBezTo>
                    <a:cubicBezTo>
                      <a:pt x="809508" y="204597"/>
                      <a:pt x="859536" y="177605"/>
                      <a:pt x="911411" y="147975"/>
                    </a:cubicBezTo>
                    <a:cubicBezTo>
                      <a:pt x="955284" y="204157"/>
                      <a:pt x="998191" y="257790"/>
                      <a:pt x="1039515" y="312567"/>
                    </a:cubicBezTo>
                    <a:cubicBezTo>
                      <a:pt x="1053670" y="331294"/>
                      <a:pt x="1066155" y="339295"/>
                      <a:pt x="1090598" y="328744"/>
                    </a:cubicBezTo>
                    <a:cubicBezTo>
                      <a:pt x="1128141" y="312567"/>
                      <a:pt x="1168498" y="302807"/>
                      <a:pt x="1205777" y="286190"/>
                    </a:cubicBezTo>
                    <a:cubicBezTo>
                      <a:pt x="1217647" y="280826"/>
                      <a:pt x="1230484" y="262450"/>
                      <a:pt x="1231011" y="249526"/>
                    </a:cubicBezTo>
                    <a:cubicBezTo>
                      <a:pt x="1233649" y="188155"/>
                      <a:pt x="1233385" y="126521"/>
                      <a:pt x="1231627" y="65063"/>
                    </a:cubicBezTo>
                    <a:cubicBezTo>
                      <a:pt x="1230835" y="38686"/>
                      <a:pt x="1240595" y="29982"/>
                      <a:pt x="1265829" y="26201"/>
                    </a:cubicBezTo>
                    <a:cubicBezTo>
                      <a:pt x="1307328" y="19783"/>
                      <a:pt x="1348125" y="8968"/>
                      <a:pt x="1389185" y="0"/>
                    </a:cubicBezTo>
                    <a:cubicBezTo>
                      <a:pt x="1397977" y="0"/>
                      <a:pt x="1406769" y="0"/>
                      <a:pt x="1415562" y="0"/>
                    </a:cubicBezTo>
                    <a:cubicBezTo>
                      <a:pt x="1440004" y="67085"/>
                      <a:pt x="1463392" y="134522"/>
                      <a:pt x="1490032" y="200728"/>
                    </a:cubicBezTo>
                    <a:cubicBezTo>
                      <a:pt x="1494956" y="212950"/>
                      <a:pt x="1512717" y="226842"/>
                      <a:pt x="1525465" y="227809"/>
                    </a:cubicBezTo>
                    <a:cubicBezTo>
                      <a:pt x="1568987" y="231150"/>
                      <a:pt x="1612949" y="230534"/>
                      <a:pt x="1656559" y="228072"/>
                    </a:cubicBezTo>
                    <a:cubicBezTo>
                      <a:pt x="1667373" y="227457"/>
                      <a:pt x="1683199" y="216379"/>
                      <a:pt x="1686892" y="206355"/>
                    </a:cubicBezTo>
                    <a:cubicBezTo>
                      <a:pt x="1712214" y="138127"/>
                      <a:pt x="1734898" y="68932"/>
                      <a:pt x="1758462" y="0"/>
                    </a:cubicBezTo>
                    <a:cubicBezTo>
                      <a:pt x="1773145" y="0"/>
                      <a:pt x="1787740" y="0"/>
                      <a:pt x="1802423" y="0"/>
                    </a:cubicBezTo>
                    <a:close/>
                    <a:moveTo>
                      <a:pt x="1609520" y="1345135"/>
                    </a:moveTo>
                    <a:cubicBezTo>
                      <a:pt x="1464711" y="1344959"/>
                      <a:pt x="1349531" y="1460402"/>
                      <a:pt x="1350499" y="1604684"/>
                    </a:cubicBezTo>
                    <a:cubicBezTo>
                      <a:pt x="1351466" y="1752835"/>
                      <a:pt x="1466381" y="1871531"/>
                      <a:pt x="1609256" y="1871794"/>
                    </a:cubicBezTo>
                    <a:cubicBezTo>
                      <a:pt x="1751692" y="1872058"/>
                      <a:pt x="1870739" y="1751604"/>
                      <a:pt x="1871003" y="1606970"/>
                    </a:cubicBezTo>
                    <a:cubicBezTo>
                      <a:pt x="1871267" y="1458908"/>
                      <a:pt x="1757846" y="1345311"/>
                      <a:pt x="1609520" y="1345135"/>
                    </a:cubicBezTo>
                    <a:close/>
                    <a:moveTo>
                      <a:pt x="878615" y="2153764"/>
                    </a:moveTo>
                    <a:cubicBezTo>
                      <a:pt x="1037668" y="2355635"/>
                      <a:pt x="1235495" y="2481365"/>
                      <a:pt x="1493374" y="2515040"/>
                    </a:cubicBezTo>
                    <a:cubicBezTo>
                      <a:pt x="1493374" y="2386057"/>
                      <a:pt x="1493901" y="2263228"/>
                      <a:pt x="1492494" y="2140400"/>
                    </a:cubicBezTo>
                    <a:cubicBezTo>
                      <a:pt x="1492318" y="2128706"/>
                      <a:pt x="1482647" y="2112528"/>
                      <a:pt x="1472536" y="2106285"/>
                    </a:cubicBezTo>
                    <a:cubicBezTo>
                      <a:pt x="1395339" y="2058631"/>
                      <a:pt x="1317352" y="2012295"/>
                      <a:pt x="1238485" y="1967455"/>
                    </a:cubicBezTo>
                    <a:cubicBezTo>
                      <a:pt x="1228549" y="1961828"/>
                      <a:pt x="1209558" y="1962707"/>
                      <a:pt x="1199271" y="1968598"/>
                    </a:cubicBezTo>
                    <a:cubicBezTo>
                      <a:pt x="1093499" y="2028298"/>
                      <a:pt x="988871" y="2089756"/>
                      <a:pt x="878615" y="2153764"/>
                    </a:cubicBezTo>
                    <a:close/>
                    <a:moveTo>
                      <a:pt x="1731118" y="2518645"/>
                    </a:moveTo>
                    <a:cubicBezTo>
                      <a:pt x="1986710" y="2477233"/>
                      <a:pt x="2187614" y="2357130"/>
                      <a:pt x="2344996" y="2153500"/>
                    </a:cubicBezTo>
                    <a:cubicBezTo>
                      <a:pt x="2232983" y="2088437"/>
                      <a:pt x="2124661" y="2025220"/>
                      <a:pt x="2015725" y="1963234"/>
                    </a:cubicBezTo>
                    <a:cubicBezTo>
                      <a:pt x="2008867" y="1959278"/>
                      <a:pt x="1995063" y="1961300"/>
                      <a:pt x="1987501" y="1965696"/>
                    </a:cubicBezTo>
                    <a:cubicBezTo>
                      <a:pt x="1907755" y="2012032"/>
                      <a:pt x="1828360" y="2058983"/>
                      <a:pt x="1749845" y="2107252"/>
                    </a:cubicBezTo>
                    <a:cubicBezTo>
                      <a:pt x="1740701" y="2112880"/>
                      <a:pt x="1732085" y="2127563"/>
                      <a:pt x="1731909" y="2138201"/>
                    </a:cubicBezTo>
                    <a:cubicBezTo>
                      <a:pt x="1730678" y="2262349"/>
                      <a:pt x="1731118" y="2386672"/>
                      <a:pt x="1731118" y="2518645"/>
                    </a:cubicBezTo>
                    <a:close/>
                    <a:moveTo>
                      <a:pt x="768887" y="1948376"/>
                    </a:moveTo>
                    <a:cubicBezTo>
                      <a:pt x="843710" y="1904678"/>
                      <a:pt x="917038" y="1862299"/>
                      <a:pt x="989926" y="1819216"/>
                    </a:cubicBezTo>
                    <a:cubicBezTo>
                      <a:pt x="1031338" y="1794686"/>
                      <a:pt x="1087872" y="1778068"/>
                      <a:pt x="1108710" y="1741405"/>
                    </a:cubicBezTo>
                    <a:cubicBezTo>
                      <a:pt x="1129636" y="1704653"/>
                      <a:pt x="1115392" y="1647503"/>
                      <a:pt x="1115392" y="1599321"/>
                    </a:cubicBezTo>
                    <a:cubicBezTo>
                      <a:pt x="1115392" y="1546743"/>
                      <a:pt x="1131570" y="1483702"/>
                      <a:pt x="1108270" y="1444488"/>
                    </a:cubicBezTo>
                    <a:cubicBezTo>
                      <a:pt x="1084004" y="1403604"/>
                      <a:pt x="1021315" y="1385228"/>
                      <a:pt x="974803" y="1358060"/>
                    </a:cubicBezTo>
                    <a:cubicBezTo>
                      <a:pt x="908245" y="1319198"/>
                      <a:pt x="841072" y="1281303"/>
                      <a:pt x="774075" y="1242881"/>
                    </a:cubicBezTo>
                    <a:cubicBezTo>
                      <a:pt x="677799" y="1425321"/>
                      <a:pt x="675161" y="1751164"/>
                      <a:pt x="768887" y="1948376"/>
                    </a:cubicBezTo>
                    <a:close/>
                    <a:moveTo>
                      <a:pt x="2456835" y="1949870"/>
                    </a:moveTo>
                    <a:cubicBezTo>
                      <a:pt x="2547923" y="1708257"/>
                      <a:pt x="2547835" y="1476404"/>
                      <a:pt x="2446548" y="1241298"/>
                    </a:cubicBezTo>
                    <a:cubicBezTo>
                      <a:pt x="2336732" y="1305042"/>
                      <a:pt x="2231576" y="1365357"/>
                      <a:pt x="2127826" y="1427783"/>
                    </a:cubicBezTo>
                    <a:cubicBezTo>
                      <a:pt x="2117452" y="1434026"/>
                      <a:pt x="2109978" y="1453544"/>
                      <a:pt x="2109714" y="1467085"/>
                    </a:cubicBezTo>
                    <a:cubicBezTo>
                      <a:pt x="2108044" y="1550436"/>
                      <a:pt x="2108308" y="1633875"/>
                      <a:pt x="2109538" y="1717314"/>
                    </a:cubicBezTo>
                    <a:cubicBezTo>
                      <a:pt x="2109714" y="1730062"/>
                      <a:pt x="2114814" y="1748878"/>
                      <a:pt x="2123958" y="1754417"/>
                    </a:cubicBezTo>
                    <a:cubicBezTo>
                      <a:pt x="2232631" y="1819744"/>
                      <a:pt x="2342623" y="1883224"/>
                      <a:pt x="2456835" y="1949870"/>
                    </a:cubicBezTo>
                    <a:close/>
                    <a:moveTo>
                      <a:pt x="1731205" y="703912"/>
                    </a:moveTo>
                    <a:cubicBezTo>
                      <a:pt x="1731205" y="830785"/>
                      <a:pt x="1730678" y="957834"/>
                      <a:pt x="1732173" y="1084795"/>
                    </a:cubicBezTo>
                    <a:cubicBezTo>
                      <a:pt x="1732261" y="1094467"/>
                      <a:pt x="1744394" y="1107303"/>
                      <a:pt x="1754241" y="1113018"/>
                    </a:cubicBezTo>
                    <a:cubicBezTo>
                      <a:pt x="1823788" y="1153463"/>
                      <a:pt x="1893863" y="1192940"/>
                      <a:pt x="1964553" y="1231187"/>
                    </a:cubicBezTo>
                    <a:cubicBezTo>
                      <a:pt x="1974137" y="1236374"/>
                      <a:pt x="1991018" y="1238309"/>
                      <a:pt x="1999810" y="1233297"/>
                    </a:cubicBezTo>
                    <a:cubicBezTo>
                      <a:pt x="2110242" y="1170960"/>
                      <a:pt x="2219794" y="1107040"/>
                      <a:pt x="2329786" y="1043471"/>
                    </a:cubicBezTo>
                    <a:cubicBezTo>
                      <a:pt x="2201066" y="861822"/>
                      <a:pt x="1923230" y="703736"/>
                      <a:pt x="1731205" y="703912"/>
                    </a:cubicBezTo>
                    <a:close/>
                    <a:moveTo>
                      <a:pt x="1493286" y="715870"/>
                    </a:moveTo>
                    <a:cubicBezTo>
                      <a:pt x="1324561" y="689581"/>
                      <a:pt x="1002939" y="870351"/>
                      <a:pt x="903234" y="1047516"/>
                    </a:cubicBezTo>
                    <a:cubicBezTo>
                      <a:pt x="1011379" y="1110644"/>
                      <a:pt x="1119525" y="1174125"/>
                      <a:pt x="1228461" y="1236199"/>
                    </a:cubicBezTo>
                    <a:cubicBezTo>
                      <a:pt x="1235759" y="1240331"/>
                      <a:pt x="1251057" y="1236023"/>
                      <a:pt x="1260026" y="1231011"/>
                    </a:cubicBezTo>
                    <a:cubicBezTo>
                      <a:pt x="1330188" y="1191709"/>
                      <a:pt x="1400087" y="1151968"/>
                      <a:pt x="1469107" y="1110644"/>
                    </a:cubicBezTo>
                    <a:cubicBezTo>
                      <a:pt x="1479745" y="1104314"/>
                      <a:pt x="1492055" y="1089631"/>
                      <a:pt x="1492231" y="1078640"/>
                    </a:cubicBezTo>
                    <a:cubicBezTo>
                      <a:pt x="1493901" y="957482"/>
                      <a:pt x="1493286" y="836324"/>
                      <a:pt x="1493286" y="7158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53ED351-9EFB-4DFC-90F4-DF2AE29B4B9B}"/>
                </a:ext>
              </a:extLst>
            </p:cNvPr>
            <p:cNvGrpSpPr/>
            <p:nvPr/>
          </p:nvGrpSpPr>
          <p:grpSpPr>
            <a:xfrm>
              <a:off x="9569035" y="3179928"/>
              <a:ext cx="1510685" cy="2144965"/>
              <a:chOff x="4160927" y="2978939"/>
              <a:chExt cx="1013906" cy="1439607"/>
            </a:xfrm>
          </p:grpSpPr>
          <p:grpSp>
            <p:nvGrpSpPr>
              <p:cNvPr id="42" name="Group 33">
                <a:extLst>
                  <a:ext uri="{FF2B5EF4-FFF2-40B4-BE49-F238E27FC236}">
                    <a16:creationId xmlns:a16="http://schemas.microsoft.com/office/drawing/2014/main" id="{DF8D62DF-DE4C-4F4E-A3F5-57103402BEB0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55" name="Freeform: Shape 3">
                  <a:extLst>
                    <a:ext uri="{FF2B5EF4-FFF2-40B4-BE49-F238E27FC236}">
                      <a16:creationId xmlns:a16="http://schemas.microsoft.com/office/drawing/2014/main" id="{B069F971-27A1-4AB4-8F3D-84BE8BB5A0F7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4">
                  <a:extLst>
                    <a:ext uri="{FF2B5EF4-FFF2-40B4-BE49-F238E27FC236}">
                      <a16:creationId xmlns:a16="http://schemas.microsoft.com/office/drawing/2014/main" id="{EED932AF-5371-4237-BD3A-FC2BAEDD42BC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">
                  <a:extLst>
                    <a:ext uri="{FF2B5EF4-FFF2-40B4-BE49-F238E27FC236}">
                      <a16:creationId xmlns:a16="http://schemas.microsoft.com/office/drawing/2014/main" id="{73A9E89D-CB8D-4104-BA6A-3C2414B62D36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6">
                  <a:extLst>
                    <a:ext uri="{FF2B5EF4-FFF2-40B4-BE49-F238E27FC236}">
                      <a16:creationId xmlns:a16="http://schemas.microsoft.com/office/drawing/2014/main" id="{6F2FCB91-65BA-4BD0-BA39-4AA7DDD7B23C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7">
                  <a:extLst>
                    <a:ext uri="{FF2B5EF4-FFF2-40B4-BE49-F238E27FC236}">
                      <a16:creationId xmlns:a16="http://schemas.microsoft.com/office/drawing/2014/main" id="{0F596103-EAE3-4791-9E13-C1EF024088C7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8">
                  <a:extLst>
                    <a:ext uri="{FF2B5EF4-FFF2-40B4-BE49-F238E27FC236}">
                      <a16:creationId xmlns:a16="http://schemas.microsoft.com/office/drawing/2014/main" id="{FD390723-2BC0-4832-BB27-A808EAEBF2D5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71ED51E0-770C-4817-BC00-CEB4C998B052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02BBDFF4-99D6-4658-926D-5EC974907CF7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사각형: 둥근 모서리 52">
                  <a:extLst>
                    <a:ext uri="{FF2B5EF4-FFF2-40B4-BE49-F238E27FC236}">
                      <a16:creationId xmlns:a16="http://schemas.microsoft.com/office/drawing/2014/main" id="{3D655A57-ADE4-460A-8B54-AA62164E1EAB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사각형: 둥근 모서리 53">
                  <a:extLst>
                    <a:ext uri="{FF2B5EF4-FFF2-40B4-BE49-F238E27FC236}">
                      <a16:creationId xmlns:a16="http://schemas.microsoft.com/office/drawing/2014/main" id="{D2ACE873-72C3-4F44-BBB0-6D9E68D5B77B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91E4031A-0443-45E5-909F-3CD2122CA837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9C2A386C-9F08-42CE-81C9-1A39BE55AEED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9A2AFA86-E230-4995-B69A-2600C740734D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사각형: 둥근 모서리 50">
                  <a:extLst>
                    <a:ext uri="{FF2B5EF4-FFF2-40B4-BE49-F238E27FC236}">
                      <a16:creationId xmlns:a16="http://schemas.microsoft.com/office/drawing/2014/main" id="{8B8D76E4-8201-400C-A123-3C9937C6D679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BB44C513-FDAB-4C5C-B42C-53236506AF80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770AB643-E8E3-4E39-8679-06A95FA7D294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0BA4FEF3-E660-44C5-8AF7-A88AE7DA1BEB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사각형: 둥근 모서리 47">
                  <a:extLst>
                    <a:ext uri="{FF2B5EF4-FFF2-40B4-BE49-F238E27FC236}">
                      <a16:creationId xmlns:a16="http://schemas.microsoft.com/office/drawing/2014/main" id="{17E76105-08C2-4F85-B380-4B760726642D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272" name="그룹 271">
            <a:extLst>
              <a:ext uri="{FF2B5EF4-FFF2-40B4-BE49-F238E27FC236}">
                <a16:creationId xmlns:a16="http://schemas.microsoft.com/office/drawing/2014/main" id="{D914CAE3-DD01-4837-B92A-CCED859DCA12}"/>
              </a:ext>
            </a:extLst>
          </p:cNvPr>
          <p:cNvGrpSpPr/>
          <p:nvPr/>
        </p:nvGrpSpPr>
        <p:grpSpPr>
          <a:xfrm>
            <a:off x="8926032" y="1233219"/>
            <a:ext cx="1205329" cy="1651887"/>
            <a:chOff x="1007371" y="334047"/>
            <a:chExt cx="2785540" cy="3817550"/>
          </a:xfrm>
        </p:grpSpPr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EEDFCBB8-EA9F-482A-9A67-9730283940BC}"/>
                </a:ext>
              </a:extLst>
            </p:cNvPr>
            <p:cNvSpPr/>
            <p:nvPr/>
          </p:nvSpPr>
          <p:spPr>
            <a:xfrm>
              <a:off x="1007371" y="334047"/>
              <a:ext cx="2785540" cy="3817550"/>
            </a:xfrm>
            <a:custGeom>
              <a:avLst/>
              <a:gdLst>
                <a:gd name="connsiteX0" fmla="*/ 2784939 w 2785541"/>
                <a:gd name="connsiteY0" fmla="*/ 700665 h 3817551"/>
                <a:gd name="connsiteX1" fmla="*/ 2658637 w 2785541"/>
                <a:gd name="connsiteY1" fmla="*/ 387864 h 3817551"/>
                <a:gd name="connsiteX2" fmla="*/ 2317738 w 2785541"/>
                <a:gd name="connsiteY2" fmla="*/ 166884 h 3817551"/>
                <a:gd name="connsiteX3" fmla="*/ 1644129 w 2785541"/>
                <a:gd name="connsiteY3" fmla="*/ 11531 h 3817551"/>
                <a:gd name="connsiteX4" fmla="*/ 582473 w 2785541"/>
                <a:gd name="connsiteY4" fmla="*/ 123259 h 3817551"/>
                <a:gd name="connsiteX5" fmla="*/ 126130 w 2785541"/>
                <a:gd name="connsiteY5" fmla="*/ 387959 h 3817551"/>
                <a:gd name="connsiteX6" fmla="*/ 210 w 2785541"/>
                <a:gd name="connsiteY6" fmla="*/ 676852 h 3817551"/>
                <a:gd name="connsiteX7" fmla="*/ 19 w 2785541"/>
                <a:gd name="connsiteY7" fmla="*/ 3123539 h 3817551"/>
                <a:gd name="connsiteX8" fmla="*/ 100698 w 2785541"/>
                <a:gd name="connsiteY8" fmla="*/ 3398431 h 3817551"/>
                <a:gd name="connsiteX9" fmla="*/ 528657 w 2785541"/>
                <a:gd name="connsiteY9" fmla="*/ 3672179 h 3817551"/>
                <a:gd name="connsiteX10" fmla="*/ 2111426 w 2785541"/>
                <a:gd name="connsiteY10" fmla="*/ 3719709 h 3817551"/>
                <a:gd name="connsiteX11" fmla="*/ 2610631 w 2785541"/>
                <a:gd name="connsiteY11" fmla="*/ 3473107 h 3817551"/>
                <a:gd name="connsiteX12" fmla="*/ 2785320 w 2785541"/>
                <a:gd name="connsiteY12" fmla="*/ 3094964 h 3817551"/>
                <a:gd name="connsiteX13" fmla="*/ 2784939 w 2785541"/>
                <a:gd name="connsiteY13" fmla="*/ 700665 h 38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5541" h="3817551">
                  <a:moveTo>
                    <a:pt x="2784939" y="700665"/>
                  </a:moveTo>
                  <a:cubicBezTo>
                    <a:pt x="2786653" y="577125"/>
                    <a:pt x="2742172" y="475398"/>
                    <a:pt x="2658637" y="387864"/>
                  </a:cubicBezTo>
                  <a:cubicBezTo>
                    <a:pt x="2562530" y="287184"/>
                    <a:pt x="2444420" y="220033"/>
                    <a:pt x="2317738" y="166884"/>
                  </a:cubicBezTo>
                  <a:cubicBezTo>
                    <a:pt x="2102187" y="76491"/>
                    <a:pt x="1876158" y="31152"/>
                    <a:pt x="1644129" y="11531"/>
                  </a:cubicBezTo>
                  <a:cubicBezTo>
                    <a:pt x="1283037" y="-19140"/>
                    <a:pt x="927849" y="9150"/>
                    <a:pt x="582473" y="123259"/>
                  </a:cubicBezTo>
                  <a:cubicBezTo>
                    <a:pt x="412547" y="179361"/>
                    <a:pt x="252813" y="256323"/>
                    <a:pt x="126130" y="387959"/>
                  </a:cubicBezTo>
                  <a:cubicBezTo>
                    <a:pt x="48597" y="468540"/>
                    <a:pt x="114" y="562362"/>
                    <a:pt x="210" y="676852"/>
                  </a:cubicBezTo>
                  <a:cubicBezTo>
                    <a:pt x="305" y="897451"/>
                    <a:pt x="1924" y="2907702"/>
                    <a:pt x="19" y="3123539"/>
                  </a:cubicBezTo>
                  <a:cubicBezTo>
                    <a:pt x="-933" y="3228885"/>
                    <a:pt x="33738" y="3319278"/>
                    <a:pt x="100698" y="3398431"/>
                  </a:cubicBezTo>
                  <a:cubicBezTo>
                    <a:pt x="215094" y="3533495"/>
                    <a:pt x="365398" y="3615601"/>
                    <a:pt x="528657" y="3672179"/>
                  </a:cubicBezTo>
                  <a:cubicBezTo>
                    <a:pt x="1050722" y="3853249"/>
                    <a:pt x="1579645" y="3860584"/>
                    <a:pt x="2111426" y="3719709"/>
                  </a:cubicBezTo>
                  <a:cubicBezTo>
                    <a:pt x="2293639" y="3671512"/>
                    <a:pt x="2465375" y="3597789"/>
                    <a:pt x="2610631" y="3473107"/>
                  </a:cubicBezTo>
                  <a:cubicBezTo>
                    <a:pt x="2726169" y="3373856"/>
                    <a:pt x="2789797" y="3252984"/>
                    <a:pt x="2785320" y="3094964"/>
                  </a:cubicBezTo>
                  <a:cubicBezTo>
                    <a:pt x="2779605" y="2888748"/>
                    <a:pt x="2781986" y="913263"/>
                    <a:pt x="2784939" y="700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DC6AC887-5A29-402C-934C-87C579547AA4}"/>
                </a:ext>
              </a:extLst>
            </p:cNvPr>
            <p:cNvSpPr/>
            <p:nvPr/>
          </p:nvSpPr>
          <p:spPr>
            <a:xfrm>
              <a:off x="1110511" y="436347"/>
              <a:ext cx="2577998" cy="1134813"/>
            </a:xfrm>
            <a:custGeom>
              <a:avLst/>
              <a:gdLst>
                <a:gd name="connsiteX0" fmla="*/ 1250097 w 2577998"/>
                <a:gd name="connsiteY0" fmla="*/ 1134813 h 1134813"/>
                <a:gd name="connsiteX1" fmla="*/ 384941 w 2577998"/>
                <a:gd name="connsiteY1" fmla="*/ 968411 h 1134813"/>
                <a:gd name="connsiteX2" fmla="*/ 106716 w 2577998"/>
                <a:gd name="connsiteY2" fmla="*/ 789246 h 1134813"/>
                <a:gd name="connsiteX3" fmla="*/ 106811 w 2577998"/>
                <a:gd name="connsiteY3" fmla="*/ 347000 h 1134813"/>
                <a:gd name="connsiteX4" fmla="*/ 554010 w 2577998"/>
                <a:gd name="connsiteY4" fmla="*/ 104970 h 1134813"/>
                <a:gd name="connsiteX5" fmla="*/ 1650433 w 2577998"/>
                <a:gd name="connsiteY5" fmla="*/ 24674 h 1134813"/>
                <a:gd name="connsiteX6" fmla="*/ 2280892 w 2577998"/>
                <a:gd name="connsiteY6" fmla="*/ 209840 h 1134813"/>
                <a:gd name="connsiteX7" fmla="*/ 2486442 w 2577998"/>
                <a:gd name="connsiteY7" fmla="*/ 361859 h 1134813"/>
                <a:gd name="connsiteX8" fmla="*/ 2492538 w 2577998"/>
                <a:gd name="connsiteY8" fmla="*/ 766196 h 1134813"/>
                <a:gd name="connsiteX9" fmla="*/ 2120968 w 2577998"/>
                <a:gd name="connsiteY9" fmla="*/ 997939 h 1134813"/>
                <a:gd name="connsiteX10" fmla="*/ 1250097 w 2577998"/>
                <a:gd name="connsiteY10" fmla="*/ 1134813 h 1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998" h="1134813">
                  <a:moveTo>
                    <a:pt x="1250097" y="1134813"/>
                  </a:moveTo>
                  <a:cubicBezTo>
                    <a:pt x="978730" y="1133289"/>
                    <a:pt x="674120" y="1091951"/>
                    <a:pt x="384941" y="968411"/>
                  </a:cubicBezTo>
                  <a:cubicBezTo>
                    <a:pt x="282357" y="924501"/>
                    <a:pt x="186249" y="869161"/>
                    <a:pt x="106716" y="789246"/>
                  </a:cubicBezTo>
                  <a:cubicBezTo>
                    <a:pt x="-35397" y="646371"/>
                    <a:pt x="-35778" y="488351"/>
                    <a:pt x="106811" y="347000"/>
                  </a:cubicBezTo>
                  <a:cubicBezTo>
                    <a:pt x="231970" y="222985"/>
                    <a:pt x="389132" y="155071"/>
                    <a:pt x="554010" y="104970"/>
                  </a:cubicBezTo>
                  <a:cubicBezTo>
                    <a:pt x="913102" y="-4091"/>
                    <a:pt x="1279434" y="-23141"/>
                    <a:pt x="1650433" y="24674"/>
                  </a:cubicBezTo>
                  <a:cubicBezTo>
                    <a:pt x="1870460" y="53059"/>
                    <a:pt x="2083153" y="106208"/>
                    <a:pt x="2280892" y="209840"/>
                  </a:cubicBezTo>
                  <a:cubicBezTo>
                    <a:pt x="2357092" y="249845"/>
                    <a:pt x="2427482" y="298232"/>
                    <a:pt x="2486442" y="361859"/>
                  </a:cubicBezTo>
                  <a:cubicBezTo>
                    <a:pt x="2605885" y="490828"/>
                    <a:pt x="2609029" y="634560"/>
                    <a:pt x="2492538" y="766196"/>
                  </a:cubicBezTo>
                  <a:cubicBezTo>
                    <a:pt x="2391954" y="879924"/>
                    <a:pt x="2260033" y="945837"/>
                    <a:pt x="2120968" y="997939"/>
                  </a:cubicBezTo>
                  <a:cubicBezTo>
                    <a:pt x="1853410" y="1098142"/>
                    <a:pt x="1574804" y="1134337"/>
                    <a:pt x="1250097" y="11348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EF9A6E9-EA8B-4789-8A6B-38AF577DE4FF}"/>
                </a:ext>
              </a:extLst>
            </p:cNvPr>
            <p:cNvSpPr/>
            <p:nvPr/>
          </p:nvSpPr>
          <p:spPr>
            <a:xfrm>
              <a:off x="1110170" y="2504324"/>
              <a:ext cx="2577213" cy="922792"/>
            </a:xfrm>
            <a:custGeom>
              <a:avLst/>
              <a:gdLst>
                <a:gd name="connsiteX0" fmla="*/ 1234 w 2577213"/>
                <a:gd name="connsiteY0" fmla="*/ 0 h 922792"/>
                <a:gd name="connsiteX1" fmla="*/ 743898 w 2577213"/>
                <a:gd name="connsiteY1" fmla="*/ 353758 h 922792"/>
                <a:gd name="connsiteX2" fmla="*/ 2047204 w 2577213"/>
                <a:gd name="connsiteY2" fmla="*/ 300799 h 922792"/>
                <a:gd name="connsiteX3" fmla="*/ 2567650 w 2577213"/>
                <a:gd name="connsiteY3" fmla="*/ 8763 h 922792"/>
                <a:gd name="connsiteX4" fmla="*/ 2575746 w 2577213"/>
                <a:gd name="connsiteY4" fmla="*/ 14097 h 922792"/>
                <a:gd name="connsiteX5" fmla="*/ 2574984 w 2577213"/>
                <a:gd name="connsiteY5" fmla="*/ 385096 h 922792"/>
                <a:gd name="connsiteX6" fmla="*/ 2480782 w 2577213"/>
                <a:gd name="connsiteY6" fmla="*/ 567214 h 922792"/>
                <a:gd name="connsiteX7" fmla="*/ 2091114 w 2577213"/>
                <a:gd name="connsiteY7" fmla="*/ 796957 h 922792"/>
                <a:gd name="connsiteX8" fmla="*/ 1082512 w 2577213"/>
                <a:gd name="connsiteY8" fmla="*/ 914876 h 922792"/>
                <a:gd name="connsiteX9" fmla="*/ 372899 w 2577213"/>
                <a:gd name="connsiteY9" fmla="*/ 750856 h 922792"/>
                <a:gd name="connsiteX10" fmla="*/ 97722 w 2577213"/>
                <a:gd name="connsiteY10" fmla="*/ 567214 h 922792"/>
                <a:gd name="connsiteX11" fmla="*/ 186 w 2577213"/>
                <a:gd name="connsiteY11" fmla="*/ 327946 h 922792"/>
                <a:gd name="connsiteX12" fmla="*/ 1234 w 2577213"/>
                <a:gd name="connsiteY12" fmla="*/ 0 h 9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213" h="922792">
                  <a:moveTo>
                    <a:pt x="1234" y="0"/>
                  </a:moveTo>
                  <a:cubicBezTo>
                    <a:pt x="213546" y="212122"/>
                    <a:pt x="471864" y="300228"/>
                    <a:pt x="743898" y="353758"/>
                  </a:cubicBezTo>
                  <a:cubicBezTo>
                    <a:pt x="1181858" y="440055"/>
                    <a:pt x="1617626" y="428054"/>
                    <a:pt x="2047204" y="300799"/>
                  </a:cubicBezTo>
                  <a:cubicBezTo>
                    <a:pt x="2242181" y="243078"/>
                    <a:pt x="2423918" y="158591"/>
                    <a:pt x="2567650" y="8763"/>
                  </a:cubicBezTo>
                  <a:cubicBezTo>
                    <a:pt x="2571174" y="10954"/>
                    <a:pt x="2575746" y="12573"/>
                    <a:pt x="2575746" y="14097"/>
                  </a:cubicBezTo>
                  <a:cubicBezTo>
                    <a:pt x="2576127" y="137731"/>
                    <a:pt x="2579270" y="261556"/>
                    <a:pt x="2574984" y="385096"/>
                  </a:cubicBezTo>
                  <a:cubicBezTo>
                    <a:pt x="2572412" y="457867"/>
                    <a:pt x="2530026" y="516064"/>
                    <a:pt x="2480782" y="567214"/>
                  </a:cubicBezTo>
                  <a:cubicBezTo>
                    <a:pt x="2372387" y="679895"/>
                    <a:pt x="2235894" y="746474"/>
                    <a:pt x="2091114" y="796957"/>
                  </a:cubicBezTo>
                  <a:cubicBezTo>
                    <a:pt x="1763930" y="911066"/>
                    <a:pt x="1426079" y="938784"/>
                    <a:pt x="1082512" y="914876"/>
                  </a:cubicBezTo>
                  <a:cubicBezTo>
                    <a:pt x="837338" y="897826"/>
                    <a:pt x="598832" y="851059"/>
                    <a:pt x="372899" y="750856"/>
                  </a:cubicBezTo>
                  <a:cubicBezTo>
                    <a:pt x="270791" y="705517"/>
                    <a:pt x="175732" y="648938"/>
                    <a:pt x="97722" y="567214"/>
                  </a:cubicBezTo>
                  <a:cubicBezTo>
                    <a:pt x="33905" y="500348"/>
                    <a:pt x="-2957" y="423672"/>
                    <a:pt x="186" y="327946"/>
                  </a:cubicBezTo>
                  <a:cubicBezTo>
                    <a:pt x="3901" y="222504"/>
                    <a:pt x="1234" y="116776"/>
                    <a:pt x="123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329BB5ED-1C14-44B6-BD5F-98F84D21D430}"/>
                </a:ext>
              </a:extLst>
            </p:cNvPr>
            <p:cNvSpPr/>
            <p:nvPr/>
          </p:nvSpPr>
          <p:spPr>
            <a:xfrm>
              <a:off x="1110025" y="1889390"/>
              <a:ext cx="2579144" cy="922313"/>
            </a:xfrm>
            <a:custGeom>
              <a:avLst/>
              <a:gdLst>
                <a:gd name="connsiteX0" fmla="*/ 1378 w 2579144"/>
                <a:gd name="connsiteY0" fmla="*/ 0 h 922313"/>
                <a:gd name="connsiteX1" fmla="*/ 981215 w 2579144"/>
                <a:gd name="connsiteY1" fmla="*/ 385667 h 922313"/>
                <a:gd name="connsiteX2" fmla="*/ 2008581 w 2579144"/>
                <a:gd name="connsiteY2" fmla="*/ 308515 h 922313"/>
                <a:gd name="connsiteX3" fmla="*/ 2570461 w 2579144"/>
                <a:gd name="connsiteY3" fmla="*/ 2762 h 922313"/>
                <a:gd name="connsiteX4" fmla="*/ 2577605 w 2579144"/>
                <a:gd name="connsiteY4" fmla="*/ 45911 h 922313"/>
                <a:gd name="connsiteX5" fmla="*/ 2578748 w 2579144"/>
                <a:gd name="connsiteY5" fmla="*/ 317183 h 922313"/>
                <a:gd name="connsiteX6" fmla="*/ 2462829 w 2579144"/>
                <a:gd name="connsiteY6" fmla="*/ 582263 h 922313"/>
                <a:gd name="connsiteX7" fmla="*/ 2052968 w 2579144"/>
                <a:gd name="connsiteY7" fmla="*/ 805720 h 922313"/>
                <a:gd name="connsiteX8" fmla="*/ 436766 w 2579144"/>
                <a:gd name="connsiteY8" fmla="*/ 773621 h 922313"/>
                <a:gd name="connsiteX9" fmla="*/ 112821 w 2579144"/>
                <a:gd name="connsiteY9" fmla="*/ 579025 h 922313"/>
                <a:gd name="connsiteX10" fmla="*/ 330 w 2579144"/>
                <a:gd name="connsiteY10" fmla="*/ 317183 h 922313"/>
                <a:gd name="connsiteX11" fmla="*/ 1378 w 2579144"/>
                <a:gd name="connsiteY11" fmla="*/ 0 h 9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9144" h="922313">
                  <a:moveTo>
                    <a:pt x="1378" y="0"/>
                  </a:moveTo>
                  <a:cubicBezTo>
                    <a:pt x="281794" y="263271"/>
                    <a:pt x="624123" y="344424"/>
                    <a:pt x="981215" y="385667"/>
                  </a:cubicBezTo>
                  <a:cubicBezTo>
                    <a:pt x="1328401" y="425768"/>
                    <a:pt x="1671587" y="402908"/>
                    <a:pt x="2008581" y="308515"/>
                  </a:cubicBezTo>
                  <a:cubicBezTo>
                    <a:pt x="2218036" y="249841"/>
                    <a:pt x="2414251" y="164306"/>
                    <a:pt x="2570461" y="2762"/>
                  </a:cubicBezTo>
                  <a:cubicBezTo>
                    <a:pt x="2581606" y="18288"/>
                    <a:pt x="2577510" y="32671"/>
                    <a:pt x="2577605" y="45911"/>
                  </a:cubicBezTo>
                  <a:cubicBezTo>
                    <a:pt x="2578081" y="136303"/>
                    <a:pt x="2574462" y="226886"/>
                    <a:pt x="2578748" y="317183"/>
                  </a:cubicBezTo>
                  <a:cubicBezTo>
                    <a:pt x="2583891" y="426149"/>
                    <a:pt x="2538648" y="510540"/>
                    <a:pt x="2462829" y="582263"/>
                  </a:cubicBezTo>
                  <a:cubicBezTo>
                    <a:pt x="2346052" y="692753"/>
                    <a:pt x="2204320" y="760381"/>
                    <a:pt x="2052968" y="805720"/>
                  </a:cubicBezTo>
                  <a:cubicBezTo>
                    <a:pt x="1511281" y="967931"/>
                    <a:pt x="971595" y="964216"/>
                    <a:pt x="436766" y="773621"/>
                  </a:cubicBezTo>
                  <a:cubicBezTo>
                    <a:pt x="316560" y="730758"/>
                    <a:pt x="205785" y="668655"/>
                    <a:pt x="112821" y="579025"/>
                  </a:cubicBezTo>
                  <a:cubicBezTo>
                    <a:pt x="38907" y="507683"/>
                    <a:pt x="-4242" y="424244"/>
                    <a:pt x="330" y="317183"/>
                  </a:cubicBezTo>
                  <a:cubicBezTo>
                    <a:pt x="4712" y="214313"/>
                    <a:pt x="1378" y="111157"/>
                    <a:pt x="137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52FFF011-2F1B-4F94-A653-90E7DE656401}"/>
                </a:ext>
              </a:extLst>
            </p:cNvPr>
            <p:cNvSpPr/>
            <p:nvPr/>
          </p:nvSpPr>
          <p:spPr>
            <a:xfrm>
              <a:off x="1110954" y="1266645"/>
              <a:ext cx="2577038" cy="922819"/>
            </a:xfrm>
            <a:custGeom>
              <a:avLst/>
              <a:gdLst>
                <a:gd name="connsiteX0" fmla="*/ 2576010 w 2577038"/>
                <a:gd name="connsiteY0" fmla="*/ 0 h 922819"/>
                <a:gd name="connsiteX1" fmla="*/ 2575057 w 2577038"/>
                <a:gd name="connsiteY1" fmla="*/ 378523 h 922819"/>
                <a:gd name="connsiteX2" fmla="*/ 2468568 w 2577038"/>
                <a:gd name="connsiteY2" fmla="*/ 579787 h 922819"/>
                <a:gd name="connsiteX3" fmla="*/ 2137002 w 2577038"/>
                <a:gd name="connsiteY3" fmla="*/ 779907 h 922819"/>
                <a:gd name="connsiteX4" fmla="*/ 1197933 w 2577038"/>
                <a:gd name="connsiteY4" fmla="*/ 921258 h 922819"/>
                <a:gd name="connsiteX5" fmla="*/ 326871 w 2577038"/>
                <a:gd name="connsiteY5" fmla="*/ 729615 h 922819"/>
                <a:gd name="connsiteX6" fmla="*/ 73221 w 2577038"/>
                <a:gd name="connsiteY6" fmla="*/ 540544 h 922819"/>
                <a:gd name="connsiteX7" fmla="*/ 69 w 2577038"/>
                <a:gd name="connsiteY7" fmla="*/ 339757 h 922819"/>
                <a:gd name="connsiteX8" fmla="*/ 640 w 2577038"/>
                <a:gd name="connsiteY8" fmla="*/ 12097 h 922819"/>
                <a:gd name="connsiteX9" fmla="*/ 11594 w 2577038"/>
                <a:gd name="connsiteY9" fmla="*/ 11239 h 922819"/>
                <a:gd name="connsiteX10" fmla="*/ 629862 w 2577038"/>
                <a:gd name="connsiteY10" fmla="*/ 328613 h 922819"/>
                <a:gd name="connsiteX11" fmla="*/ 2085472 w 2577038"/>
                <a:gd name="connsiteY11" fmla="*/ 288893 h 922819"/>
                <a:gd name="connsiteX12" fmla="*/ 2576010 w 2577038"/>
                <a:gd name="connsiteY12" fmla="*/ 0 h 9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038" h="922819">
                  <a:moveTo>
                    <a:pt x="2576010" y="0"/>
                  </a:moveTo>
                  <a:cubicBezTo>
                    <a:pt x="2576010" y="134302"/>
                    <a:pt x="2578867" y="256508"/>
                    <a:pt x="2575057" y="378523"/>
                  </a:cubicBezTo>
                  <a:cubicBezTo>
                    <a:pt x="2572486" y="460724"/>
                    <a:pt x="2524861" y="524161"/>
                    <a:pt x="2468568" y="579787"/>
                  </a:cubicBezTo>
                  <a:cubicBezTo>
                    <a:pt x="2374175" y="672846"/>
                    <a:pt x="2259208" y="733044"/>
                    <a:pt x="2137002" y="779907"/>
                  </a:cubicBezTo>
                  <a:cubicBezTo>
                    <a:pt x="1834488" y="895922"/>
                    <a:pt x="1519306" y="931069"/>
                    <a:pt x="1197933" y="921258"/>
                  </a:cubicBezTo>
                  <a:cubicBezTo>
                    <a:pt x="895800" y="912019"/>
                    <a:pt x="601763" y="862679"/>
                    <a:pt x="326871" y="729615"/>
                  </a:cubicBezTo>
                  <a:cubicBezTo>
                    <a:pt x="230669" y="683038"/>
                    <a:pt x="141991" y="624650"/>
                    <a:pt x="73221" y="540544"/>
                  </a:cubicBezTo>
                  <a:cubicBezTo>
                    <a:pt x="25596" y="482251"/>
                    <a:pt x="-1551" y="417100"/>
                    <a:pt x="69" y="339757"/>
                  </a:cubicBezTo>
                  <a:cubicBezTo>
                    <a:pt x="2259" y="230505"/>
                    <a:pt x="640" y="121253"/>
                    <a:pt x="640" y="12097"/>
                  </a:cubicBezTo>
                  <a:cubicBezTo>
                    <a:pt x="6069" y="11620"/>
                    <a:pt x="10356" y="10001"/>
                    <a:pt x="11594" y="11239"/>
                  </a:cubicBezTo>
                  <a:cubicBezTo>
                    <a:pt x="182853" y="184785"/>
                    <a:pt x="399357" y="273177"/>
                    <a:pt x="629862" y="328613"/>
                  </a:cubicBezTo>
                  <a:cubicBezTo>
                    <a:pt x="1117923" y="446056"/>
                    <a:pt x="1604460" y="439484"/>
                    <a:pt x="2085472" y="288893"/>
                  </a:cubicBezTo>
                  <a:cubicBezTo>
                    <a:pt x="2266638" y="232029"/>
                    <a:pt x="2434468" y="148018"/>
                    <a:pt x="25760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3FFA3AA1-9891-4D13-AABC-06BD7760EBB4}"/>
                </a:ext>
              </a:extLst>
            </p:cNvPr>
            <p:cNvSpPr/>
            <p:nvPr/>
          </p:nvSpPr>
          <p:spPr>
            <a:xfrm>
              <a:off x="1110063" y="3121544"/>
              <a:ext cx="2580179" cy="926704"/>
            </a:xfrm>
            <a:custGeom>
              <a:avLst/>
              <a:gdLst>
                <a:gd name="connsiteX0" fmla="*/ 1246 w 2580179"/>
                <a:gd name="connsiteY0" fmla="*/ 762 h 926704"/>
                <a:gd name="connsiteX1" fmla="*/ 694570 w 2580179"/>
                <a:gd name="connsiteY1" fmla="*/ 344519 h 926704"/>
                <a:gd name="connsiteX2" fmla="*/ 2075981 w 2580179"/>
                <a:gd name="connsiteY2" fmla="*/ 293084 h 926704"/>
                <a:gd name="connsiteX3" fmla="*/ 2577949 w 2580179"/>
                <a:gd name="connsiteY3" fmla="*/ 0 h 926704"/>
                <a:gd name="connsiteX4" fmla="*/ 2577949 w 2580179"/>
                <a:gd name="connsiteY4" fmla="*/ 79438 h 926704"/>
                <a:gd name="connsiteX5" fmla="*/ 2578997 w 2580179"/>
                <a:gd name="connsiteY5" fmla="*/ 302990 h 926704"/>
                <a:gd name="connsiteX6" fmla="*/ 2427549 w 2580179"/>
                <a:gd name="connsiteY6" fmla="*/ 618839 h 926704"/>
                <a:gd name="connsiteX7" fmla="*/ 1957871 w 2580179"/>
                <a:gd name="connsiteY7" fmla="*/ 839629 h 926704"/>
                <a:gd name="connsiteX8" fmla="*/ 473019 w 2580179"/>
                <a:gd name="connsiteY8" fmla="*/ 792289 h 926704"/>
                <a:gd name="connsiteX9" fmla="*/ 113641 w 2580179"/>
                <a:gd name="connsiteY9" fmla="*/ 584454 h 926704"/>
                <a:gd name="connsiteX10" fmla="*/ 388 w 2580179"/>
                <a:gd name="connsiteY10" fmla="*/ 318230 h 926704"/>
                <a:gd name="connsiteX11" fmla="*/ 1246 w 2580179"/>
                <a:gd name="connsiteY11" fmla="*/ 762 h 92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0179" h="926704">
                  <a:moveTo>
                    <a:pt x="1246" y="762"/>
                  </a:moveTo>
                  <a:cubicBezTo>
                    <a:pt x="198318" y="200787"/>
                    <a:pt x="439205" y="289465"/>
                    <a:pt x="694570" y="344519"/>
                  </a:cubicBezTo>
                  <a:cubicBezTo>
                    <a:pt x="1158819" y="444627"/>
                    <a:pt x="1620400" y="433959"/>
                    <a:pt x="2075981" y="293084"/>
                  </a:cubicBezTo>
                  <a:cubicBezTo>
                    <a:pt x="2260862" y="235934"/>
                    <a:pt x="2431931" y="151924"/>
                    <a:pt x="2577949" y="0"/>
                  </a:cubicBezTo>
                  <a:cubicBezTo>
                    <a:pt x="2577949" y="34100"/>
                    <a:pt x="2577949" y="56769"/>
                    <a:pt x="2577949" y="79438"/>
                  </a:cubicBezTo>
                  <a:cubicBezTo>
                    <a:pt x="2577949" y="154019"/>
                    <a:pt x="2573186" y="228886"/>
                    <a:pt x="2578997" y="302990"/>
                  </a:cubicBezTo>
                  <a:cubicBezTo>
                    <a:pt x="2589665" y="439198"/>
                    <a:pt x="2527276" y="537686"/>
                    <a:pt x="2427549" y="618839"/>
                  </a:cubicBezTo>
                  <a:cubicBezTo>
                    <a:pt x="2289437" y="731234"/>
                    <a:pt x="2128083" y="796766"/>
                    <a:pt x="1957871" y="839629"/>
                  </a:cubicBezTo>
                  <a:cubicBezTo>
                    <a:pt x="1458761" y="965359"/>
                    <a:pt x="962794" y="959453"/>
                    <a:pt x="473019" y="792289"/>
                  </a:cubicBezTo>
                  <a:cubicBezTo>
                    <a:pt x="340145" y="746951"/>
                    <a:pt x="216320" y="683228"/>
                    <a:pt x="113641" y="584454"/>
                  </a:cubicBezTo>
                  <a:cubicBezTo>
                    <a:pt x="38107" y="511778"/>
                    <a:pt x="-4565" y="426911"/>
                    <a:pt x="388" y="318230"/>
                  </a:cubicBezTo>
                  <a:cubicBezTo>
                    <a:pt x="4960" y="215646"/>
                    <a:pt x="1246" y="112586"/>
                    <a:pt x="1246" y="76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3" name="그룹 472">
            <a:extLst>
              <a:ext uri="{FF2B5EF4-FFF2-40B4-BE49-F238E27FC236}">
                <a16:creationId xmlns:a16="http://schemas.microsoft.com/office/drawing/2014/main" id="{E6948177-ACD0-4740-92BC-65ED2C61FDFC}"/>
              </a:ext>
            </a:extLst>
          </p:cNvPr>
          <p:cNvGrpSpPr/>
          <p:nvPr/>
        </p:nvGrpSpPr>
        <p:grpSpPr>
          <a:xfrm>
            <a:off x="10209266" y="580113"/>
            <a:ext cx="1756591" cy="946422"/>
            <a:chOff x="8673279" y="1378855"/>
            <a:chExt cx="2281457" cy="1229211"/>
          </a:xfrm>
        </p:grpSpPr>
        <p:sp>
          <p:nvSpPr>
            <p:cNvPr id="280" name="Freeform 13">
              <a:extLst>
                <a:ext uri="{FF2B5EF4-FFF2-40B4-BE49-F238E27FC236}">
                  <a16:creationId xmlns:a16="http://schemas.microsoft.com/office/drawing/2014/main" id="{218B96A7-E801-41AE-AF75-C3FC3252DC5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673279" y="1378855"/>
              <a:ext cx="2281457" cy="1229211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82" name="그룹 281">
              <a:extLst>
                <a:ext uri="{FF2B5EF4-FFF2-40B4-BE49-F238E27FC236}">
                  <a16:creationId xmlns:a16="http://schemas.microsoft.com/office/drawing/2014/main" id="{B1C3B4DA-610B-42AA-83AC-5E9F092B1AE5}"/>
                </a:ext>
              </a:extLst>
            </p:cNvPr>
            <p:cNvGrpSpPr/>
            <p:nvPr/>
          </p:nvGrpSpPr>
          <p:grpSpPr>
            <a:xfrm>
              <a:off x="9426869" y="1710781"/>
              <a:ext cx="931623" cy="852858"/>
              <a:chOff x="6175230" y="1682091"/>
              <a:chExt cx="459080" cy="420267"/>
            </a:xfrm>
          </p:grpSpPr>
          <p:sp>
            <p:nvSpPr>
              <p:cNvPr id="283" name="화살표: 아래쪽 282">
                <a:extLst>
                  <a:ext uri="{FF2B5EF4-FFF2-40B4-BE49-F238E27FC236}">
                    <a16:creationId xmlns:a16="http://schemas.microsoft.com/office/drawing/2014/main" id="{F21D89F6-ABC5-4BDD-8CB4-CCB4D793D570}"/>
                  </a:ext>
                </a:extLst>
              </p:cNvPr>
              <p:cNvSpPr/>
              <p:nvPr/>
            </p:nvSpPr>
            <p:spPr>
              <a:xfrm>
                <a:off x="6175230" y="1682091"/>
                <a:ext cx="234813" cy="420267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화살표: 아래쪽 283">
                <a:extLst>
                  <a:ext uri="{FF2B5EF4-FFF2-40B4-BE49-F238E27FC236}">
                    <a16:creationId xmlns:a16="http://schemas.microsoft.com/office/drawing/2014/main" id="{FB7366CB-C8F1-45DA-A968-07219B2826C1}"/>
                  </a:ext>
                </a:extLst>
              </p:cNvPr>
              <p:cNvSpPr/>
              <p:nvPr/>
            </p:nvSpPr>
            <p:spPr>
              <a:xfrm flipV="1">
                <a:off x="6399497" y="1682091"/>
                <a:ext cx="234813" cy="420267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0DAA37F4-1EDF-4C82-A564-AA3CB276E9FD}"/>
              </a:ext>
            </a:extLst>
          </p:cNvPr>
          <p:cNvGrpSpPr/>
          <p:nvPr/>
        </p:nvGrpSpPr>
        <p:grpSpPr>
          <a:xfrm>
            <a:off x="3287401" y="1146885"/>
            <a:ext cx="2447343" cy="3443791"/>
            <a:chOff x="3324788" y="900687"/>
            <a:chExt cx="2447343" cy="3443791"/>
          </a:xfrm>
        </p:grpSpPr>
        <p:grpSp>
          <p:nvGrpSpPr>
            <p:cNvPr id="305" name="그룹 304">
              <a:extLst>
                <a:ext uri="{FF2B5EF4-FFF2-40B4-BE49-F238E27FC236}">
                  <a16:creationId xmlns:a16="http://schemas.microsoft.com/office/drawing/2014/main" id="{DB1E293E-DEE7-49AA-ADD1-B9E3F6F1F972}"/>
                </a:ext>
              </a:extLst>
            </p:cNvPr>
            <p:cNvGrpSpPr/>
            <p:nvPr/>
          </p:nvGrpSpPr>
          <p:grpSpPr>
            <a:xfrm>
              <a:off x="3324788" y="1912477"/>
              <a:ext cx="2035559" cy="2432001"/>
              <a:chOff x="5104093" y="3823833"/>
              <a:chExt cx="2035559" cy="2432001"/>
            </a:xfrm>
          </p:grpSpPr>
          <p:grpSp>
            <p:nvGrpSpPr>
              <p:cNvPr id="340" name="Group 24">
                <a:extLst>
                  <a:ext uri="{FF2B5EF4-FFF2-40B4-BE49-F238E27FC236}">
                    <a16:creationId xmlns:a16="http://schemas.microsoft.com/office/drawing/2014/main" id="{1D87B771-6F9A-4406-B662-A194F5D2A805}"/>
                  </a:ext>
                </a:extLst>
              </p:cNvPr>
              <p:cNvGrpSpPr/>
              <p:nvPr/>
            </p:nvGrpSpPr>
            <p:grpSpPr>
              <a:xfrm>
                <a:off x="5104093" y="3823833"/>
                <a:ext cx="2035559" cy="2311745"/>
                <a:chOff x="4691847" y="3443908"/>
                <a:chExt cx="2856887" cy="3244512"/>
              </a:xfrm>
            </p:grpSpPr>
            <p:sp>
              <p:nvSpPr>
                <p:cNvPr id="342" name="Freeform: Shape 25">
                  <a:extLst>
                    <a:ext uri="{FF2B5EF4-FFF2-40B4-BE49-F238E27FC236}">
                      <a16:creationId xmlns:a16="http://schemas.microsoft.com/office/drawing/2014/main" id="{CB29F0DA-1860-4C3A-80CA-EA2F65544E09}"/>
                    </a:ext>
                  </a:extLst>
                </p:cNvPr>
                <p:cNvSpPr/>
                <p:nvPr/>
              </p:nvSpPr>
              <p:spPr>
                <a:xfrm>
                  <a:off x="4691847" y="3443908"/>
                  <a:ext cx="2856887" cy="3092940"/>
                </a:xfrm>
                <a:custGeom>
                  <a:avLst/>
                  <a:gdLst>
                    <a:gd name="connsiteX0" fmla="*/ 2985610 w 2985996"/>
                    <a:gd name="connsiteY0" fmla="*/ 94967 h 3232717"/>
                    <a:gd name="connsiteX1" fmla="*/ 2979648 w 2985996"/>
                    <a:gd name="connsiteY1" fmla="*/ 68990 h 3232717"/>
                    <a:gd name="connsiteX2" fmla="*/ 2943023 w 2985996"/>
                    <a:gd name="connsiteY2" fmla="*/ 19590 h 3232717"/>
                    <a:gd name="connsiteX3" fmla="*/ 2904696 w 2985996"/>
                    <a:gd name="connsiteY3" fmla="*/ 0 h 3232717"/>
                    <a:gd name="connsiteX4" fmla="*/ 94433 w 2985996"/>
                    <a:gd name="connsiteY4" fmla="*/ 8517 h 3232717"/>
                    <a:gd name="connsiteX5" fmla="*/ 62493 w 2985996"/>
                    <a:gd name="connsiteY5" fmla="*/ 21293 h 3232717"/>
                    <a:gd name="connsiteX6" fmla="*/ 8834 w 2985996"/>
                    <a:gd name="connsiteY6" fmla="*/ 72822 h 3232717"/>
                    <a:gd name="connsiteX7" fmla="*/ 1169 w 2985996"/>
                    <a:gd name="connsiteY7" fmla="*/ 108595 h 3232717"/>
                    <a:gd name="connsiteX8" fmla="*/ 145110 w 2985996"/>
                    <a:gd name="connsiteY8" fmla="*/ 1323153 h 3232717"/>
                    <a:gd name="connsiteX9" fmla="*/ 138296 w 2985996"/>
                    <a:gd name="connsiteY9" fmla="*/ 1399382 h 3232717"/>
                    <a:gd name="connsiteX10" fmla="*/ 136593 w 2985996"/>
                    <a:gd name="connsiteY10" fmla="*/ 1418120 h 3232717"/>
                    <a:gd name="connsiteX11" fmla="*/ 142129 w 2985996"/>
                    <a:gd name="connsiteY11" fmla="*/ 3154785 h 3232717"/>
                    <a:gd name="connsiteX12" fmla="*/ 180031 w 2985996"/>
                    <a:gd name="connsiteY12" fmla="*/ 3232718 h 3232717"/>
                    <a:gd name="connsiteX13" fmla="*/ 2854019 w 2985996"/>
                    <a:gd name="connsiteY13" fmla="*/ 3190132 h 3232717"/>
                    <a:gd name="connsiteX14" fmla="*/ 2879570 w 2985996"/>
                    <a:gd name="connsiteY14" fmla="*/ 3164580 h 3232717"/>
                    <a:gd name="connsiteX15" fmla="*/ 2877015 w 2985996"/>
                    <a:gd name="connsiteY15" fmla="*/ 1895937 h 3232717"/>
                    <a:gd name="connsiteX16" fmla="*/ 2871053 w 2985996"/>
                    <a:gd name="connsiteY16" fmla="*/ 1336355 h 3232717"/>
                    <a:gd name="connsiteX17" fmla="*/ 2868072 w 2985996"/>
                    <a:gd name="connsiteY17" fmla="*/ 1272901 h 3232717"/>
                    <a:gd name="connsiteX18" fmla="*/ 2985610 w 2985996"/>
                    <a:gd name="connsiteY18" fmla="*/ 94967 h 323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85996" h="3232717">
                      <a:moveTo>
                        <a:pt x="2985610" y="94967"/>
                      </a:moveTo>
                      <a:cubicBezTo>
                        <a:pt x="2986462" y="85598"/>
                        <a:pt x="2986462" y="77081"/>
                        <a:pt x="2979648" y="68990"/>
                      </a:cubicBezTo>
                      <a:cubicBezTo>
                        <a:pt x="2966446" y="53233"/>
                        <a:pt x="2954096" y="36624"/>
                        <a:pt x="2943023" y="19590"/>
                      </a:cubicBezTo>
                      <a:cubicBezTo>
                        <a:pt x="2933655" y="5110"/>
                        <a:pt x="2922582" y="0"/>
                        <a:pt x="2904696" y="0"/>
                      </a:cubicBezTo>
                      <a:cubicBezTo>
                        <a:pt x="2693894" y="2555"/>
                        <a:pt x="237096" y="8517"/>
                        <a:pt x="94433" y="8517"/>
                      </a:cubicBezTo>
                      <a:cubicBezTo>
                        <a:pt x="81231" y="8517"/>
                        <a:pt x="71436" y="11924"/>
                        <a:pt x="62493" y="21293"/>
                      </a:cubicBezTo>
                      <a:cubicBezTo>
                        <a:pt x="45033" y="38753"/>
                        <a:pt x="26721" y="55788"/>
                        <a:pt x="8834" y="72822"/>
                      </a:cubicBezTo>
                      <a:cubicBezTo>
                        <a:pt x="-2664" y="82617"/>
                        <a:pt x="-109" y="95819"/>
                        <a:pt x="1169" y="108595"/>
                      </a:cubicBezTo>
                      <a:cubicBezTo>
                        <a:pt x="5002" y="147774"/>
                        <a:pt x="126798" y="1206893"/>
                        <a:pt x="145110" y="1323153"/>
                      </a:cubicBezTo>
                      <a:cubicBezTo>
                        <a:pt x="148943" y="1348705"/>
                        <a:pt x="160441" y="1375108"/>
                        <a:pt x="138296" y="1399382"/>
                      </a:cubicBezTo>
                      <a:cubicBezTo>
                        <a:pt x="134889" y="1403215"/>
                        <a:pt x="136593" y="1411732"/>
                        <a:pt x="136593" y="1418120"/>
                      </a:cubicBezTo>
                      <a:cubicBezTo>
                        <a:pt x="138722" y="1735813"/>
                        <a:pt x="141703" y="2893732"/>
                        <a:pt x="142129" y="3154785"/>
                      </a:cubicBezTo>
                      <a:cubicBezTo>
                        <a:pt x="141703" y="3200353"/>
                        <a:pt x="119559" y="3232718"/>
                        <a:pt x="180031" y="3232718"/>
                      </a:cubicBezTo>
                      <a:cubicBezTo>
                        <a:pt x="180031" y="3232718"/>
                        <a:pt x="2838687" y="3188428"/>
                        <a:pt x="2854019" y="3190132"/>
                      </a:cubicBezTo>
                      <a:cubicBezTo>
                        <a:pt x="2874460" y="3192261"/>
                        <a:pt x="2879570" y="3185447"/>
                        <a:pt x="2879570" y="3164580"/>
                      </a:cubicBezTo>
                      <a:cubicBezTo>
                        <a:pt x="2877867" y="2741699"/>
                        <a:pt x="2881273" y="2318818"/>
                        <a:pt x="2877015" y="1895937"/>
                      </a:cubicBezTo>
                      <a:cubicBezTo>
                        <a:pt x="2874886" y="1709410"/>
                        <a:pt x="2876163" y="1522882"/>
                        <a:pt x="2871053" y="1336355"/>
                      </a:cubicBezTo>
                      <a:cubicBezTo>
                        <a:pt x="2870627" y="1315062"/>
                        <a:pt x="2865943" y="1294194"/>
                        <a:pt x="2868072" y="1272901"/>
                      </a:cubicBezTo>
                      <a:cubicBezTo>
                        <a:pt x="2877441" y="1177082"/>
                        <a:pt x="2977944" y="170345"/>
                        <a:pt x="2985610" y="949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3" name="Freeform: Shape 28">
                  <a:extLst>
                    <a:ext uri="{FF2B5EF4-FFF2-40B4-BE49-F238E27FC236}">
                      <a16:creationId xmlns:a16="http://schemas.microsoft.com/office/drawing/2014/main" id="{62FD076B-B260-47BC-B5A6-8F3B96D105EA}"/>
                    </a:ext>
                  </a:extLst>
                </p:cNvPr>
                <p:cNvSpPr/>
                <p:nvPr/>
              </p:nvSpPr>
              <p:spPr>
                <a:xfrm>
                  <a:off x="4863278" y="5024451"/>
                  <a:ext cx="2453282" cy="1663969"/>
                </a:xfrm>
                <a:custGeom>
                  <a:avLst/>
                  <a:gdLst>
                    <a:gd name="connsiteX0" fmla="*/ 532166 w 2453282"/>
                    <a:gd name="connsiteY0" fmla="*/ 402375 h 1663969"/>
                    <a:gd name="connsiteX1" fmla="*/ 574910 w 2453282"/>
                    <a:gd name="connsiteY1" fmla="*/ 445291 h 1663969"/>
                    <a:gd name="connsiteX2" fmla="*/ 561465 w 2453282"/>
                    <a:gd name="connsiteY2" fmla="*/ 514150 h 1663969"/>
                    <a:gd name="connsiteX3" fmla="*/ 489753 w 2453282"/>
                    <a:gd name="connsiteY3" fmla="*/ 661646 h 1663969"/>
                    <a:gd name="connsiteX4" fmla="*/ 455935 w 2453282"/>
                    <a:gd name="connsiteY4" fmla="*/ 913450 h 1663969"/>
                    <a:gd name="connsiteX5" fmla="*/ 455935 w 2453282"/>
                    <a:gd name="connsiteY5" fmla="*/ 948898 h 1663969"/>
                    <a:gd name="connsiteX6" fmla="*/ 565946 w 2453282"/>
                    <a:gd name="connsiteY6" fmla="*/ 741914 h 1663969"/>
                    <a:gd name="connsiteX7" fmla="*/ 622989 w 2453282"/>
                    <a:gd name="connsiteY7" fmla="*/ 553672 h 1663969"/>
                    <a:gd name="connsiteX8" fmla="*/ 653141 w 2453282"/>
                    <a:gd name="connsiteY8" fmla="*/ 499074 h 1663969"/>
                    <a:gd name="connsiteX9" fmla="*/ 711406 w 2453282"/>
                    <a:gd name="connsiteY9" fmla="*/ 480739 h 1663969"/>
                    <a:gd name="connsiteX10" fmla="*/ 736667 w 2453282"/>
                    <a:gd name="connsiteY10" fmla="*/ 527595 h 1663969"/>
                    <a:gd name="connsiteX11" fmla="*/ 718739 w 2453282"/>
                    <a:gd name="connsiteY11" fmla="*/ 674277 h 1663969"/>
                    <a:gd name="connsiteX12" fmla="*/ 650289 w 2453282"/>
                    <a:gd name="connsiteY12" fmla="*/ 970899 h 1663969"/>
                    <a:gd name="connsiteX13" fmla="*/ 595282 w 2453282"/>
                    <a:gd name="connsiteY13" fmla="*/ 1278931 h 1663969"/>
                    <a:gd name="connsiteX14" fmla="*/ 595282 w 2453282"/>
                    <a:gd name="connsiteY14" fmla="*/ 1287080 h 1663969"/>
                    <a:gd name="connsiteX15" fmla="*/ 602617 w 2453282"/>
                    <a:gd name="connsiteY15" fmla="*/ 1276079 h 1663969"/>
                    <a:gd name="connsiteX16" fmla="*/ 709776 w 2453282"/>
                    <a:gd name="connsiteY16" fmla="*/ 1009607 h 1663969"/>
                    <a:gd name="connsiteX17" fmla="*/ 828751 w 2453282"/>
                    <a:gd name="connsiteY17" fmla="*/ 915487 h 1663969"/>
                    <a:gd name="connsiteX18" fmla="*/ 880905 w 2453282"/>
                    <a:gd name="connsiteY18" fmla="*/ 919154 h 1663969"/>
                    <a:gd name="connsiteX19" fmla="*/ 891498 w 2453282"/>
                    <a:gd name="connsiteY19" fmla="*/ 941971 h 1663969"/>
                    <a:gd name="connsiteX20" fmla="*/ 774153 w 2453282"/>
                    <a:gd name="connsiteY20" fmla="*/ 1252039 h 1663969"/>
                    <a:gd name="connsiteX21" fmla="*/ 642954 w 2453282"/>
                    <a:gd name="connsiteY21" fmla="*/ 1508732 h 1663969"/>
                    <a:gd name="connsiteX22" fmla="*/ 585912 w 2453282"/>
                    <a:gd name="connsiteY22" fmla="*/ 1573516 h 1663969"/>
                    <a:gd name="connsiteX23" fmla="*/ 506052 w 2453282"/>
                    <a:gd name="connsiteY23" fmla="*/ 1650524 h 1663969"/>
                    <a:gd name="connsiteX24" fmla="*/ 484457 w 2453282"/>
                    <a:gd name="connsiteY24" fmla="*/ 1663969 h 1663969"/>
                    <a:gd name="connsiteX25" fmla="*/ 19557 w 2453282"/>
                    <a:gd name="connsiteY25" fmla="*/ 1447207 h 1663969"/>
                    <a:gd name="connsiteX26" fmla="*/ 0 w 2453282"/>
                    <a:gd name="connsiteY26" fmla="*/ 1437428 h 1663969"/>
                    <a:gd name="connsiteX27" fmla="*/ 13039 w 2453282"/>
                    <a:gd name="connsiteY27" fmla="*/ 1040574 h 1663969"/>
                    <a:gd name="connsiteX28" fmla="*/ 57450 w 2453282"/>
                    <a:gd name="connsiteY28" fmla="*/ 669795 h 1663969"/>
                    <a:gd name="connsiteX29" fmla="*/ 104714 w 2453282"/>
                    <a:gd name="connsiteY29" fmla="*/ 560599 h 1663969"/>
                    <a:gd name="connsiteX30" fmla="*/ 152793 w 2453282"/>
                    <a:gd name="connsiteY30" fmla="*/ 532485 h 1663969"/>
                    <a:gd name="connsiteX31" fmla="*/ 191909 w 2453282"/>
                    <a:gd name="connsiteY31" fmla="*/ 583009 h 1663969"/>
                    <a:gd name="connsiteX32" fmla="*/ 185389 w 2453282"/>
                    <a:gd name="connsiteY32" fmla="*/ 651460 h 1663969"/>
                    <a:gd name="connsiteX33" fmla="*/ 235913 w 2453282"/>
                    <a:gd name="connsiteY33" fmla="*/ 574453 h 1663969"/>
                    <a:gd name="connsiteX34" fmla="*/ 314551 w 2453282"/>
                    <a:gd name="connsiteY34" fmla="*/ 476257 h 1663969"/>
                    <a:gd name="connsiteX35" fmla="*/ 354888 w 2453282"/>
                    <a:gd name="connsiteY35" fmla="*/ 445698 h 1663969"/>
                    <a:gd name="connsiteX36" fmla="*/ 424154 w 2453282"/>
                    <a:gd name="connsiteY36" fmla="*/ 491741 h 1663969"/>
                    <a:gd name="connsiteX37" fmla="*/ 475900 w 2453282"/>
                    <a:gd name="connsiteY37" fmla="*/ 431845 h 1663969"/>
                    <a:gd name="connsiteX38" fmla="*/ 508496 w 2453282"/>
                    <a:gd name="connsiteY38" fmla="*/ 408213 h 1663969"/>
                    <a:gd name="connsiteX39" fmla="*/ 532166 w 2453282"/>
                    <a:gd name="connsiteY39" fmla="*/ 402375 h 1663969"/>
                    <a:gd name="connsiteX40" fmla="*/ 2040094 w 2453282"/>
                    <a:gd name="connsiteY40" fmla="*/ 1578 h 1663969"/>
                    <a:gd name="connsiteX41" fmla="*/ 2089803 w 2453282"/>
                    <a:gd name="connsiteY41" fmla="*/ 22358 h 1663969"/>
                    <a:gd name="connsiteX42" fmla="*/ 2134622 w 2453282"/>
                    <a:gd name="connsiteY42" fmla="*/ 98959 h 1663969"/>
                    <a:gd name="connsiteX43" fmla="*/ 2141957 w 2453282"/>
                    <a:gd name="connsiteY43" fmla="*/ 116071 h 1663969"/>
                    <a:gd name="connsiteX44" fmla="*/ 2172515 w 2453282"/>
                    <a:gd name="connsiteY44" fmla="*/ 73697 h 1663969"/>
                    <a:gd name="connsiteX45" fmla="*/ 2223854 w 2453282"/>
                    <a:gd name="connsiteY45" fmla="*/ 90810 h 1663969"/>
                    <a:gd name="connsiteX46" fmla="*/ 2273562 w 2453282"/>
                    <a:gd name="connsiteY46" fmla="*/ 167002 h 1663969"/>
                    <a:gd name="connsiteX47" fmla="*/ 2326530 w 2453282"/>
                    <a:gd name="connsiteY47" fmla="*/ 307164 h 1663969"/>
                    <a:gd name="connsiteX48" fmla="*/ 2333864 w 2453282"/>
                    <a:gd name="connsiteY48" fmla="*/ 328352 h 1663969"/>
                    <a:gd name="connsiteX49" fmla="*/ 2338346 w 2453282"/>
                    <a:gd name="connsiteY49" fmla="*/ 282718 h 1663969"/>
                    <a:gd name="connsiteX50" fmla="*/ 2350570 w 2453282"/>
                    <a:gd name="connsiteY50" fmla="*/ 250937 h 1663969"/>
                    <a:gd name="connsiteX51" fmla="*/ 2396611 w 2453282"/>
                    <a:gd name="connsiteY51" fmla="*/ 222823 h 1663969"/>
                    <a:gd name="connsiteX52" fmla="*/ 2432874 w 2453282"/>
                    <a:gd name="connsiteY52" fmla="*/ 257049 h 1663969"/>
                    <a:gd name="connsiteX53" fmla="*/ 2453247 w 2453282"/>
                    <a:gd name="connsiteY53" fmla="*/ 394766 h 1663969"/>
                    <a:gd name="connsiteX54" fmla="*/ 2414132 w 2453282"/>
                    <a:gd name="connsiteY54" fmla="*/ 698723 h 1663969"/>
                    <a:gd name="connsiteX55" fmla="*/ 2327346 w 2453282"/>
                    <a:gd name="connsiteY55" fmla="*/ 1097208 h 1663969"/>
                    <a:gd name="connsiteX56" fmla="*/ 2326123 w 2453282"/>
                    <a:gd name="connsiteY56" fmla="*/ 1107393 h 1663969"/>
                    <a:gd name="connsiteX57" fmla="*/ 2176590 w 2453282"/>
                    <a:gd name="connsiteY57" fmla="*/ 1159140 h 1663969"/>
                    <a:gd name="connsiteX58" fmla="*/ 1839222 w 2453282"/>
                    <a:gd name="connsiteY58" fmla="*/ 1271596 h 1663969"/>
                    <a:gd name="connsiteX59" fmla="*/ 1813146 w 2453282"/>
                    <a:gd name="connsiteY59" fmla="*/ 1276892 h 1663969"/>
                    <a:gd name="connsiteX60" fmla="*/ 1672983 w 2453282"/>
                    <a:gd name="connsiteY60" fmla="*/ 1034868 h 1663969"/>
                    <a:gd name="connsiteX61" fmla="*/ 1617570 w 2453282"/>
                    <a:gd name="connsiteY61" fmla="*/ 796918 h 1663969"/>
                    <a:gd name="connsiteX62" fmla="*/ 1597198 w 2453282"/>
                    <a:gd name="connsiteY62" fmla="*/ 527187 h 1663969"/>
                    <a:gd name="connsiteX63" fmla="*/ 1579270 w 2453282"/>
                    <a:gd name="connsiteY63" fmla="*/ 442031 h 1663969"/>
                    <a:gd name="connsiteX64" fmla="*/ 1598013 w 2453282"/>
                    <a:gd name="connsiteY64" fmla="*/ 416768 h 1663969"/>
                    <a:gd name="connsiteX65" fmla="*/ 1695801 w 2453282"/>
                    <a:gd name="connsiteY65" fmla="*/ 466478 h 1663969"/>
                    <a:gd name="connsiteX66" fmla="*/ 1752029 w 2453282"/>
                    <a:gd name="connsiteY66" fmla="*/ 612344 h 1663969"/>
                    <a:gd name="connsiteX67" fmla="*/ 1772808 w 2453282"/>
                    <a:gd name="connsiteY67" fmla="*/ 812401 h 1663969"/>
                    <a:gd name="connsiteX68" fmla="*/ 1777290 w 2453282"/>
                    <a:gd name="connsiteY68" fmla="*/ 842145 h 1663969"/>
                    <a:gd name="connsiteX69" fmla="*/ 1787883 w 2453282"/>
                    <a:gd name="connsiteY69" fmla="*/ 761878 h 1663969"/>
                    <a:gd name="connsiteX70" fmla="*/ 1809886 w 2453282"/>
                    <a:gd name="connsiteY70" fmla="*/ 251751 h 1663969"/>
                    <a:gd name="connsiteX71" fmla="*/ 1824962 w 2453282"/>
                    <a:gd name="connsiteY71" fmla="*/ 92032 h 1663969"/>
                    <a:gd name="connsiteX72" fmla="*/ 1834741 w 2453282"/>
                    <a:gd name="connsiteY72" fmla="*/ 61066 h 1663969"/>
                    <a:gd name="connsiteX73" fmla="*/ 1906859 w 2453282"/>
                    <a:gd name="connsiteY73" fmla="*/ 50065 h 1663969"/>
                    <a:gd name="connsiteX74" fmla="*/ 1934972 w 2453282"/>
                    <a:gd name="connsiteY74" fmla="*/ 135222 h 1663969"/>
                    <a:gd name="connsiteX75" fmla="*/ 1943529 w 2453282"/>
                    <a:gd name="connsiteY75" fmla="*/ 336501 h 1663969"/>
                    <a:gd name="connsiteX76" fmla="*/ 1996905 w 2453282"/>
                    <a:gd name="connsiteY76" fmla="*/ 549597 h 1663969"/>
                    <a:gd name="connsiteX77" fmla="*/ 2040094 w 2453282"/>
                    <a:gd name="connsiteY77" fmla="*/ 305942 h 1663969"/>
                    <a:gd name="connsiteX78" fmla="*/ 2006683 w 2453282"/>
                    <a:gd name="connsiteY78" fmla="*/ 122183 h 1663969"/>
                    <a:gd name="connsiteX79" fmla="*/ 2003424 w 2453282"/>
                    <a:gd name="connsiteY79" fmla="*/ 43953 h 1663969"/>
                    <a:gd name="connsiteX80" fmla="*/ 2040094 w 2453282"/>
                    <a:gd name="connsiteY80" fmla="*/ 1578 h 166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453282" h="1663969">
                      <a:moveTo>
                        <a:pt x="532166" y="402375"/>
                      </a:moveTo>
                      <a:cubicBezTo>
                        <a:pt x="554436" y="402126"/>
                        <a:pt x="571549" y="418093"/>
                        <a:pt x="574910" y="445291"/>
                      </a:cubicBezTo>
                      <a:cubicBezTo>
                        <a:pt x="577762" y="469738"/>
                        <a:pt x="571650" y="492555"/>
                        <a:pt x="561465" y="514150"/>
                      </a:cubicBezTo>
                      <a:cubicBezTo>
                        <a:pt x="537833" y="563451"/>
                        <a:pt x="512164" y="611938"/>
                        <a:pt x="489753" y="661646"/>
                      </a:cubicBezTo>
                      <a:cubicBezTo>
                        <a:pt x="454305" y="741914"/>
                        <a:pt x="453898" y="827478"/>
                        <a:pt x="455935" y="913450"/>
                      </a:cubicBezTo>
                      <a:cubicBezTo>
                        <a:pt x="456342" y="923228"/>
                        <a:pt x="455935" y="933414"/>
                        <a:pt x="455935" y="948898"/>
                      </a:cubicBezTo>
                      <a:cubicBezTo>
                        <a:pt x="503606" y="881261"/>
                        <a:pt x="542722" y="815662"/>
                        <a:pt x="565946" y="741914"/>
                      </a:cubicBezTo>
                      <a:cubicBezTo>
                        <a:pt x="585504" y="679166"/>
                        <a:pt x="603840" y="616419"/>
                        <a:pt x="622989" y="553672"/>
                      </a:cubicBezTo>
                      <a:cubicBezTo>
                        <a:pt x="629101" y="533707"/>
                        <a:pt x="638065" y="514557"/>
                        <a:pt x="653141" y="499074"/>
                      </a:cubicBezTo>
                      <a:cubicBezTo>
                        <a:pt x="669031" y="482369"/>
                        <a:pt x="688181" y="472590"/>
                        <a:pt x="711406" y="480739"/>
                      </a:cubicBezTo>
                      <a:cubicBezTo>
                        <a:pt x="733001" y="488481"/>
                        <a:pt x="735445" y="508853"/>
                        <a:pt x="736667" y="527595"/>
                      </a:cubicBezTo>
                      <a:cubicBezTo>
                        <a:pt x="740334" y="577304"/>
                        <a:pt x="729741" y="626198"/>
                        <a:pt x="718739" y="674277"/>
                      </a:cubicBezTo>
                      <a:cubicBezTo>
                        <a:pt x="696330" y="773287"/>
                        <a:pt x="671069" y="871482"/>
                        <a:pt x="650289" y="970899"/>
                      </a:cubicBezTo>
                      <a:cubicBezTo>
                        <a:pt x="629101" y="1072762"/>
                        <a:pt x="611173" y="1175846"/>
                        <a:pt x="595282" y="1278931"/>
                      </a:cubicBezTo>
                      <a:cubicBezTo>
                        <a:pt x="594876" y="1281375"/>
                        <a:pt x="595282" y="1284227"/>
                        <a:pt x="595282" y="1287080"/>
                      </a:cubicBezTo>
                      <a:cubicBezTo>
                        <a:pt x="601802" y="1285857"/>
                        <a:pt x="601394" y="1280560"/>
                        <a:pt x="602617" y="1276079"/>
                      </a:cubicBezTo>
                      <a:cubicBezTo>
                        <a:pt x="633583" y="1185217"/>
                        <a:pt x="660474" y="1092727"/>
                        <a:pt x="709776" y="1009607"/>
                      </a:cubicBezTo>
                      <a:cubicBezTo>
                        <a:pt x="737075" y="963566"/>
                        <a:pt x="772930" y="926895"/>
                        <a:pt x="828751" y="915487"/>
                      </a:cubicBezTo>
                      <a:cubicBezTo>
                        <a:pt x="846678" y="911819"/>
                        <a:pt x="864199" y="913857"/>
                        <a:pt x="880905" y="919154"/>
                      </a:cubicBezTo>
                      <a:cubicBezTo>
                        <a:pt x="891090" y="922414"/>
                        <a:pt x="899240" y="928524"/>
                        <a:pt x="891498" y="941971"/>
                      </a:cubicBezTo>
                      <a:cubicBezTo>
                        <a:pt x="834048" y="1038536"/>
                        <a:pt x="810009" y="1147732"/>
                        <a:pt x="774153" y="1252039"/>
                      </a:cubicBezTo>
                      <a:cubicBezTo>
                        <a:pt x="742779" y="1344123"/>
                        <a:pt x="704886" y="1432539"/>
                        <a:pt x="642954" y="1508732"/>
                      </a:cubicBezTo>
                      <a:cubicBezTo>
                        <a:pt x="623804" y="1530327"/>
                        <a:pt x="605061" y="1551921"/>
                        <a:pt x="585912" y="1573516"/>
                      </a:cubicBezTo>
                      <a:cubicBezTo>
                        <a:pt x="559427" y="1599185"/>
                        <a:pt x="532536" y="1625261"/>
                        <a:pt x="506052" y="1650524"/>
                      </a:cubicBezTo>
                      <a:cubicBezTo>
                        <a:pt x="499940" y="1656636"/>
                        <a:pt x="494236" y="1663969"/>
                        <a:pt x="484457" y="1663969"/>
                      </a:cubicBezTo>
                      <a:cubicBezTo>
                        <a:pt x="329626" y="1591851"/>
                        <a:pt x="174388" y="1519733"/>
                        <a:pt x="19557" y="1447207"/>
                      </a:cubicBezTo>
                      <a:cubicBezTo>
                        <a:pt x="13446" y="1443947"/>
                        <a:pt x="6520" y="1440688"/>
                        <a:pt x="0" y="1437428"/>
                      </a:cubicBezTo>
                      <a:cubicBezTo>
                        <a:pt x="3260" y="1305007"/>
                        <a:pt x="4889" y="1172994"/>
                        <a:pt x="13039" y="1040574"/>
                      </a:cubicBezTo>
                      <a:cubicBezTo>
                        <a:pt x="20780" y="916302"/>
                        <a:pt x="26077" y="791215"/>
                        <a:pt x="57450" y="669795"/>
                      </a:cubicBezTo>
                      <a:cubicBezTo>
                        <a:pt x="67229" y="631087"/>
                        <a:pt x="81083" y="593602"/>
                        <a:pt x="104714" y="560599"/>
                      </a:cubicBezTo>
                      <a:cubicBezTo>
                        <a:pt x="116530" y="543894"/>
                        <a:pt x="130384" y="529633"/>
                        <a:pt x="152793" y="532485"/>
                      </a:cubicBezTo>
                      <a:cubicBezTo>
                        <a:pt x="169092" y="534522"/>
                        <a:pt x="188649" y="561006"/>
                        <a:pt x="191909" y="583009"/>
                      </a:cubicBezTo>
                      <a:cubicBezTo>
                        <a:pt x="195168" y="606233"/>
                        <a:pt x="190686" y="628643"/>
                        <a:pt x="185389" y="651460"/>
                      </a:cubicBezTo>
                      <a:cubicBezTo>
                        <a:pt x="202094" y="625791"/>
                        <a:pt x="218800" y="599714"/>
                        <a:pt x="235913" y="574453"/>
                      </a:cubicBezTo>
                      <a:cubicBezTo>
                        <a:pt x="259545" y="539411"/>
                        <a:pt x="284400" y="506001"/>
                        <a:pt x="314551" y="476257"/>
                      </a:cubicBezTo>
                      <a:cubicBezTo>
                        <a:pt x="326774" y="464034"/>
                        <a:pt x="340220" y="453847"/>
                        <a:pt x="354888" y="445698"/>
                      </a:cubicBezTo>
                      <a:cubicBezTo>
                        <a:pt x="394004" y="424918"/>
                        <a:pt x="425784" y="445291"/>
                        <a:pt x="424154" y="491741"/>
                      </a:cubicBezTo>
                      <a:cubicBezTo>
                        <a:pt x="442489" y="470961"/>
                        <a:pt x="456750" y="449366"/>
                        <a:pt x="475900" y="431845"/>
                      </a:cubicBezTo>
                      <a:cubicBezTo>
                        <a:pt x="486086" y="422881"/>
                        <a:pt x="496273" y="413917"/>
                        <a:pt x="508496" y="408213"/>
                      </a:cubicBezTo>
                      <a:cubicBezTo>
                        <a:pt x="516747" y="404343"/>
                        <a:pt x="524743" y="402458"/>
                        <a:pt x="532166" y="402375"/>
                      </a:cubicBezTo>
                      <a:close/>
                      <a:moveTo>
                        <a:pt x="2040094" y="1578"/>
                      </a:moveTo>
                      <a:cubicBezTo>
                        <a:pt x="2061282" y="-4533"/>
                        <a:pt x="2076358" y="8098"/>
                        <a:pt x="2089803" y="22358"/>
                      </a:cubicBezTo>
                      <a:cubicBezTo>
                        <a:pt x="2110175" y="44768"/>
                        <a:pt x="2121991" y="72067"/>
                        <a:pt x="2134622" y="98959"/>
                      </a:cubicBezTo>
                      <a:cubicBezTo>
                        <a:pt x="2136659" y="103440"/>
                        <a:pt x="2138696" y="108330"/>
                        <a:pt x="2141957" y="116071"/>
                      </a:cubicBezTo>
                      <a:cubicBezTo>
                        <a:pt x="2143994" y="93662"/>
                        <a:pt x="2154179" y="79401"/>
                        <a:pt x="2172515" y="73697"/>
                      </a:cubicBezTo>
                      <a:cubicBezTo>
                        <a:pt x="2192887" y="67993"/>
                        <a:pt x="2209593" y="76142"/>
                        <a:pt x="2223854" y="90810"/>
                      </a:cubicBezTo>
                      <a:cubicBezTo>
                        <a:pt x="2245855" y="112811"/>
                        <a:pt x="2260524" y="139296"/>
                        <a:pt x="2273562" y="167002"/>
                      </a:cubicBezTo>
                      <a:cubicBezTo>
                        <a:pt x="2294750" y="212230"/>
                        <a:pt x="2311047" y="259494"/>
                        <a:pt x="2326530" y="307164"/>
                      </a:cubicBezTo>
                      <a:cubicBezTo>
                        <a:pt x="2328567" y="313276"/>
                        <a:pt x="2330605" y="319388"/>
                        <a:pt x="2333864" y="328352"/>
                      </a:cubicBezTo>
                      <a:cubicBezTo>
                        <a:pt x="2335494" y="310831"/>
                        <a:pt x="2336717" y="296571"/>
                        <a:pt x="2338346" y="282718"/>
                      </a:cubicBezTo>
                      <a:cubicBezTo>
                        <a:pt x="2339976" y="271310"/>
                        <a:pt x="2343643" y="260308"/>
                        <a:pt x="2350570" y="250937"/>
                      </a:cubicBezTo>
                      <a:cubicBezTo>
                        <a:pt x="2361978" y="235046"/>
                        <a:pt x="2376239" y="221193"/>
                        <a:pt x="2396611" y="222823"/>
                      </a:cubicBezTo>
                      <a:cubicBezTo>
                        <a:pt x="2416577" y="224046"/>
                        <a:pt x="2425948" y="240343"/>
                        <a:pt x="2432874" y="257049"/>
                      </a:cubicBezTo>
                      <a:cubicBezTo>
                        <a:pt x="2450802" y="301460"/>
                        <a:pt x="2453654" y="347910"/>
                        <a:pt x="2453247" y="394766"/>
                      </a:cubicBezTo>
                      <a:cubicBezTo>
                        <a:pt x="2451617" y="497443"/>
                        <a:pt x="2432874" y="598083"/>
                        <a:pt x="2414132" y="698723"/>
                      </a:cubicBezTo>
                      <a:cubicBezTo>
                        <a:pt x="2389278" y="832366"/>
                        <a:pt x="2359126" y="965195"/>
                        <a:pt x="2327346" y="1097208"/>
                      </a:cubicBezTo>
                      <a:cubicBezTo>
                        <a:pt x="2326530" y="1100467"/>
                        <a:pt x="2326530" y="1104135"/>
                        <a:pt x="2326123" y="1107393"/>
                      </a:cubicBezTo>
                      <a:cubicBezTo>
                        <a:pt x="2276414" y="1124507"/>
                        <a:pt x="2226706" y="1142434"/>
                        <a:pt x="2176590" y="1159140"/>
                      </a:cubicBezTo>
                      <a:cubicBezTo>
                        <a:pt x="2064134" y="1197032"/>
                        <a:pt x="1951678" y="1234517"/>
                        <a:pt x="1839222" y="1271596"/>
                      </a:cubicBezTo>
                      <a:cubicBezTo>
                        <a:pt x="1831074" y="1275263"/>
                        <a:pt x="1822924" y="1282189"/>
                        <a:pt x="1813146" y="1276892"/>
                      </a:cubicBezTo>
                      <a:cubicBezTo>
                        <a:pt x="1763030" y="1198255"/>
                        <a:pt x="1711283" y="1120432"/>
                        <a:pt x="1672983" y="1034868"/>
                      </a:cubicBezTo>
                      <a:cubicBezTo>
                        <a:pt x="1639165" y="959083"/>
                        <a:pt x="1623682" y="879223"/>
                        <a:pt x="1617570" y="796918"/>
                      </a:cubicBezTo>
                      <a:cubicBezTo>
                        <a:pt x="1611051" y="706872"/>
                        <a:pt x="1605347" y="616826"/>
                        <a:pt x="1597198" y="527187"/>
                      </a:cubicBezTo>
                      <a:cubicBezTo>
                        <a:pt x="1594754" y="498259"/>
                        <a:pt x="1585790" y="470144"/>
                        <a:pt x="1579270" y="442031"/>
                      </a:cubicBezTo>
                      <a:cubicBezTo>
                        <a:pt x="1574789" y="422880"/>
                        <a:pt x="1578048" y="416768"/>
                        <a:pt x="1598013" y="416768"/>
                      </a:cubicBezTo>
                      <a:cubicBezTo>
                        <a:pt x="1639165" y="416768"/>
                        <a:pt x="1670539" y="435919"/>
                        <a:pt x="1695801" y="466478"/>
                      </a:cubicBezTo>
                      <a:cubicBezTo>
                        <a:pt x="1730841" y="508852"/>
                        <a:pt x="1742250" y="560191"/>
                        <a:pt x="1752029" y="612344"/>
                      </a:cubicBezTo>
                      <a:cubicBezTo>
                        <a:pt x="1763844" y="678351"/>
                        <a:pt x="1768734" y="745580"/>
                        <a:pt x="1772808" y="812401"/>
                      </a:cubicBezTo>
                      <a:cubicBezTo>
                        <a:pt x="1773623" y="822587"/>
                        <a:pt x="1774846" y="832366"/>
                        <a:pt x="1777290" y="842145"/>
                      </a:cubicBezTo>
                      <a:cubicBezTo>
                        <a:pt x="1785031" y="816068"/>
                        <a:pt x="1785847" y="788769"/>
                        <a:pt x="1787883" y="761878"/>
                      </a:cubicBezTo>
                      <a:cubicBezTo>
                        <a:pt x="1802552" y="591972"/>
                        <a:pt x="1809886" y="422066"/>
                        <a:pt x="1809886" y="251751"/>
                      </a:cubicBezTo>
                      <a:cubicBezTo>
                        <a:pt x="1809886" y="198376"/>
                        <a:pt x="1811923" y="144593"/>
                        <a:pt x="1824962" y="92032"/>
                      </a:cubicBezTo>
                      <a:cubicBezTo>
                        <a:pt x="1827406" y="81438"/>
                        <a:pt x="1830258" y="70845"/>
                        <a:pt x="1834741" y="61066"/>
                      </a:cubicBezTo>
                      <a:cubicBezTo>
                        <a:pt x="1850223" y="28063"/>
                        <a:pt x="1881190" y="23173"/>
                        <a:pt x="1906859" y="50065"/>
                      </a:cubicBezTo>
                      <a:cubicBezTo>
                        <a:pt x="1929269" y="73697"/>
                        <a:pt x="1933343" y="104663"/>
                        <a:pt x="1934972" y="135222"/>
                      </a:cubicBezTo>
                      <a:cubicBezTo>
                        <a:pt x="1938639" y="202043"/>
                        <a:pt x="1939455" y="269272"/>
                        <a:pt x="1943529" y="336501"/>
                      </a:cubicBezTo>
                      <a:cubicBezTo>
                        <a:pt x="1948011" y="409027"/>
                        <a:pt x="1969606" y="477886"/>
                        <a:pt x="1996905" y="549597"/>
                      </a:cubicBezTo>
                      <a:cubicBezTo>
                        <a:pt x="2020945" y="466885"/>
                        <a:pt x="2043762" y="388654"/>
                        <a:pt x="2040094" y="305942"/>
                      </a:cubicBezTo>
                      <a:cubicBezTo>
                        <a:pt x="2037242" y="243195"/>
                        <a:pt x="2019314" y="183300"/>
                        <a:pt x="2006683" y="122183"/>
                      </a:cubicBezTo>
                      <a:cubicBezTo>
                        <a:pt x="2001387" y="96106"/>
                        <a:pt x="1996090" y="70437"/>
                        <a:pt x="2003424" y="43953"/>
                      </a:cubicBezTo>
                      <a:cubicBezTo>
                        <a:pt x="2009128" y="23581"/>
                        <a:pt x="2019314" y="7690"/>
                        <a:pt x="2040094" y="1578"/>
                      </a:cubicBezTo>
                      <a:close/>
                    </a:path>
                  </a:pathLst>
                </a:custGeom>
                <a:solidFill>
                  <a:srgbClr val="FDCA93"/>
                </a:solidFill>
                <a:ln w="42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: Shape 29">
                  <a:extLst>
                    <a:ext uri="{FF2B5EF4-FFF2-40B4-BE49-F238E27FC236}">
                      <a16:creationId xmlns:a16="http://schemas.microsoft.com/office/drawing/2014/main" id="{B874978D-36AA-449A-8335-56C92183F89B}"/>
                    </a:ext>
                  </a:extLst>
                </p:cNvPr>
                <p:cNvSpPr/>
                <p:nvPr/>
              </p:nvSpPr>
              <p:spPr>
                <a:xfrm>
                  <a:off x="4805835" y="3545770"/>
                  <a:ext cx="2650044" cy="1059772"/>
                </a:xfrm>
                <a:custGeom>
                  <a:avLst/>
                  <a:gdLst>
                    <a:gd name="connsiteX0" fmla="*/ 2748080 w 2769805"/>
                    <a:gd name="connsiteY0" fmla="*/ 0 h 1107666"/>
                    <a:gd name="connsiteX1" fmla="*/ 2769374 w 2769805"/>
                    <a:gd name="connsiteY1" fmla="*/ 22571 h 1107666"/>
                    <a:gd name="connsiteX2" fmla="*/ 2667167 w 2769805"/>
                    <a:gd name="connsiteY2" fmla="*/ 1082541 h 1107666"/>
                    <a:gd name="connsiteX3" fmla="*/ 2647577 w 2769805"/>
                    <a:gd name="connsiteY3" fmla="*/ 1101279 h 1107666"/>
                    <a:gd name="connsiteX4" fmla="*/ 135843 w 2769805"/>
                    <a:gd name="connsiteY4" fmla="*/ 1107667 h 1107666"/>
                    <a:gd name="connsiteX5" fmla="*/ 110717 w 2769805"/>
                    <a:gd name="connsiteY5" fmla="*/ 1085096 h 1107666"/>
                    <a:gd name="connsiteX6" fmla="*/ 5529 w 2769805"/>
                    <a:gd name="connsiteY6" fmla="*/ 48974 h 1107666"/>
                    <a:gd name="connsiteX7" fmla="*/ 3826 w 2769805"/>
                    <a:gd name="connsiteY7" fmla="*/ 11072 h 1107666"/>
                    <a:gd name="connsiteX8" fmla="*/ 43005 w 2769805"/>
                    <a:gd name="connsiteY8" fmla="*/ 8091 h 1107666"/>
                    <a:gd name="connsiteX9" fmla="*/ 2748080 w 2769805"/>
                    <a:gd name="connsiteY9" fmla="*/ 0 h 1107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69805" h="1107666">
                      <a:moveTo>
                        <a:pt x="2748080" y="0"/>
                      </a:moveTo>
                      <a:cubicBezTo>
                        <a:pt x="2765966" y="0"/>
                        <a:pt x="2771503" y="2129"/>
                        <a:pt x="2769374" y="22571"/>
                      </a:cubicBezTo>
                      <a:cubicBezTo>
                        <a:pt x="2758301" y="121797"/>
                        <a:pt x="2671851" y="1019088"/>
                        <a:pt x="2667167" y="1082541"/>
                      </a:cubicBezTo>
                      <a:cubicBezTo>
                        <a:pt x="2665889" y="1097446"/>
                        <a:pt x="2662056" y="1101279"/>
                        <a:pt x="2647577" y="1101279"/>
                      </a:cubicBezTo>
                      <a:cubicBezTo>
                        <a:pt x="2514282" y="1101279"/>
                        <a:pt x="256362" y="1106815"/>
                        <a:pt x="135843" y="1107667"/>
                      </a:cubicBezTo>
                      <a:cubicBezTo>
                        <a:pt x="118382" y="1107667"/>
                        <a:pt x="112420" y="1104260"/>
                        <a:pt x="110717" y="1085096"/>
                      </a:cubicBezTo>
                      <a:cubicBezTo>
                        <a:pt x="103051" y="994814"/>
                        <a:pt x="14046" y="140109"/>
                        <a:pt x="5529" y="48974"/>
                      </a:cubicBezTo>
                      <a:cubicBezTo>
                        <a:pt x="4251" y="36198"/>
                        <a:pt x="-5118" y="18738"/>
                        <a:pt x="3826" y="11072"/>
                      </a:cubicBezTo>
                      <a:cubicBezTo>
                        <a:pt x="11917" y="4259"/>
                        <a:pt x="29377" y="8517"/>
                        <a:pt x="43005" y="8091"/>
                      </a:cubicBezTo>
                      <a:cubicBezTo>
                        <a:pt x="111569" y="8091"/>
                        <a:pt x="2492563" y="1703"/>
                        <a:pt x="27480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: Shape 30">
                  <a:extLst>
                    <a:ext uri="{FF2B5EF4-FFF2-40B4-BE49-F238E27FC236}">
                      <a16:creationId xmlns:a16="http://schemas.microsoft.com/office/drawing/2014/main" id="{68803601-0024-46A9-9B4E-F36A6C0F05E2}"/>
                    </a:ext>
                  </a:extLst>
                </p:cNvPr>
                <p:cNvSpPr/>
                <p:nvPr/>
              </p:nvSpPr>
              <p:spPr>
                <a:xfrm>
                  <a:off x="5816361" y="3545771"/>
                  <a:ext cx="1639520" cy="1056893"/>
                </a:xfrm>
                <a:custGeom>
                  <a:avLst/>
                  <a:gdLst>
                    <a:gd name="connsiteX0" fmla="*/ 1492947 w 1513733"/>
                    <a:gd name="connsiteY0" fmla="*/ 0 h 1056893"/>
                    <a:gd name="connsiteX1" fmla="*/ 1513321 w 1513733"/>
                    <a:gd name="connsiteY1" fmla="*/ 21595 h 1056893"/>
                    <a:gd name="connsiteX2" fmla="*/ 1415533 w 1513733"/>
                    <a:gd name="connsiteY2" fmla="*/ 1035734 h 1056893"/>
                    <a:gd name="connsiteX3" fmla="*/ 1396790 w 1513733"/>
                    <a:gd name="connsiteY3" fmla="*/ 1053661 h 1056893"/>
                    <a:gd name="connsiteX4" fmla="*/ 190641 w 1513733"/>
                    <a:gd name="connsiteY4" fmla="*/ 1056412 h 1056893"/>
                    <a:gd name="connsiteX5" fmla="*/ 0 w 1513733"/>
                    <a:gd name="connsiteY5" fmla="*/ 1056893 h 1056893"/>
                    <a:gd name="connsiteX6" fmla="*/ 938674 w 1513733"/>
                    <a:gd name="connsiteY6" fmla="*/ 2073 h 1056893"/>
                    <a:gd name="connsiteX7" fmla="*/ 994644 w 1513733"/>
                    <a:gd name="connsiteY7" fmla="*/ 1897 h 1056893"/>
                    <a:gd name="connsiteX8" fmla="*/ 1492947 w 1513733"/>
                    <a:gd name="connsiteY8" fmla="*/ 0 h 10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3733" h="1056893">
                      <a:moveTo>
                        <a:pt x="1492947" y="0"/>
                      </a:moveTo>
                      <a:cubicBezTo>
                        <a:pt x="1510060" y="0"/>
                        <a:pt x="1515358" y="2037"/>
                        <a:pt x="1513321" y="21595"/>
                      </a:cubicBezTo>
                      <a:cubicBezTo>
                        <a:pt x="1502727" y="116531"/>
                        <a:pt x="1420014" y="975024"/>
                        <a:pt x="1415533" y="1035734"/>
                      </a:cubicBezTo>
                      <a:cubicBezTo>
                        <a:pt x="1414310" y="1049994"/>
                        <a:pt x="1410643" y="1053661"/>
                        <a:pt x="1396790" y="1053661"/>
                      </a:cubicBezTo>
                      <a:cubicBezTo>
                        <a:pt x="1333024" y="1053661"/>
                        <a:pt x="761068" y="1054986"/>
                        <a:pt x="190641" y="1056412"/>
                      </a:cubicBezTo>
                      <a:lnTo>
                        <a:pt x="0" y="1056893"/>
                      </a:lnTo>
                      <a:lnTo>
                        <a:pt x="938674" y="2073"/>
                      </a:lnTo>
                      <a:lnTo>
                        <a:pt x="994644" y="1897"/>
                      </a:lnTo>
                      <a:cubicBezTo>
                        <a:pt x="1243615" y="1095"/>
                        <a:pt x="1431830" y="407"/>
                        <a:pt x="149294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2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1" name="자유형: 도형 340">
                <a:extLst>
                  <a:ext uri="{FF2B5EF4-FFF2-40B4-BE49-F238E27FC236}">
                    <a16:creationId xmlns:a16="http://schemas.microsoft.com/office/drawing/2014/main" id="{AFB07D13-9F8B-4A9F-9ADE-C52A14CF6ADA}"/>
                  </a:ext>
                </a:extLst>
              </p:cNvPr>
              <p:cNvSpPr/>
              <p:nvPr/>
            </p:nvSpPr>
            <p:spPr>
              <a:xfrm>
                <a:off x="5140473" y="5731737"/>
                <a:ext cx="1911054" cy="524097"/>
              </a:xfrm>
              <a:custGeom>
                <a:avLst/>
                <a:gdLst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716676 w 2412914"/>
                  <a:gd name="connsiteY4" fmla="*/ 671064 h 671064"/>
                  <a:gd name="connsiteX5" fmla="*/ 1738895 w 2412914"/>
                  <a:gd name="connsiteY5" fmla="*/ 667673 h 671064"/>
                  <a:gd name="connsiteX6" fmla="*/ 551735 w 2412914"/>
                  <a:gd name="connsiteY6" fmla="*/ 636363 h 671064"/>
                  <a:gd name="connsiteX7" fmla="*/ 673506 w 2412914"/>
                  <a:gd name="connsiteY7" fmla="*/ 667673 h 671064"/>
                  <a:gd name="connsiteX8" fmla="*/ 695725 w 2412914"/>
                  <a:gd name="connsiteY8" fmla="*/ 671064 h 671064"/>
                  <a:gd name="connsiteX9" fmla="*/ 0 w 2412914"/>
                  <a:gd name="connsiteY9" fmla="*/ 671064 h 671064"/>
                  <a:gd name="connsiteX10" fmla="*/ 0 w 2412914"/>
                  <a:gd name="connsiteY10" fmla="*/ 647147 h 671064"/>
                  <a:gd name="connsiteX11" fmla="*/ 546625 w 2412914"/>
                  <a:gd name="connsiteY11" fmla="*/ 647147 h 671064"/>
                  <a:gd name="connsiteX12" fmla="*/ 0 w 2412914"/>
                  <a:gd name="connsiteY12" fmla="*/ 428224 h 671064"/>
                  <a:gd name="connsiteX13" fmla="*/ 25124 w 2412914"/>
                  <a:gd name="connsiteY13" fmla="*/ 440326 h 671064"/>
                  <a:gd name="connsiteX14" fmla="*/ 0 w 2412914"/>
                  <a:gd name="connsiteY14" fmla="*/ 488613 h 671064"/>
                  <a:gd name="connsiteX15" fmla="*/ 2412914 w 2412914"/>
                  <a:gd name="connsiteY15" fmla="*/ 427976 h 671064"/>
                  <a:gd name="connsiteX16" fmla="*/ 2412914 w 2412914"/>
                  <a:gd name="connsiteY16" fmla="*/ 515676 h 671064"/>
                  <a:gd name="connsiteX17" fmla="*/ 2384864 w 2412914"/>
                  <a:gd name="connsiteY17" fmla="*/ 441488 h 671064"/>
                  <a:gd name="connsiteX18" fmla="*/ 111174 w 2412914"/>
                  <a:gd name="connsiteY18" fmla="*/ 288438 h 671064"/>
                  <a:gd name="connsiteX19" fmla="*/ 134384 w 2412914"/>
                  <a:gd name="connsiteY19" fmla="*/ 296504 h 671064"/>
                  <a:gd name="connsiteX20" fmla="*/ 359504 w 2412914"/>
                  <a:gd name="connsiteY20" fmla="*/ 401178 h 671064"/>
                  <a:gd name="connsiteX21" fmla="*/ 540892 w 2412914"/>
                  <a:gd name="connsiteY21" fmla="*/ 485060 h 671064"/>
                  <a:gd name="connsiteX22" fmla="*/ 558814 w 2412914"/>
                  <a:gd name="connsiteY22" fmla="*/ 499041 h 671064"/>
                  <a:gd name="connsiteX23" fmla="*/ 591076 w 2412914"/>
                  <a:gd name="connsiteY23" fmla="*/ 513021 h 671064"/>
                  <a:gd name="connsiteX24" fmla="*/ 598964 w 2412914"/>
                  <a:gd name="connsiteY24" fmla="*/ 536680 h 671064"/>
                  <a:gd name="connsiteX25" fmla="*/ 551735 w 2412914"/>
                  <a:gd name="connsiteY25" fmla="*/ 636363 h 671064"/>
                  <a:gd name="connsiteX26" fmla="*/ 420197 w 2412914"/>
                  <a:gd name="connsiteY26" fmla="*/ 602541 h 671064"/>
                  <a:gd name="connsiteX27" fmla="*/ 177352 w 2412914"/>
                  <a:gd name="connsiteY27" fmla="*/ 513658 h 671064"/>
                  <a:gd name="connsiteX28" fmla="*/ 25124 w 2412914"/>
                  <a:gd name="connsiteY28" fmla="*/ 440326 h 671064"/>
                  <a:gd name="connsiteX29" fmla="*/ 31504 w 2412914"/>
                  <a:gd name="connsiteY29" fmla="*/ 428063 h 671064"/>
                  <a:gd name="connsiteX30" fmla="*/ 97104 w 2412914"/>
                  <a:gd name="connsiteY30" fmla="*/ 300806 h 671064"/>
                  <a:gd name="connsiteX31" fmla="*/ 111174 w 2412914"/>
                  <a:gd name="connsiteY31" fmla="*/ 288438 h 671064"/>
                  <a:gd name="connsiteX32" fmla="*/ 2202142 w 2412914"/>
                  <a:gd name="connsiteY32" fmla="*/ 788 h 671064"/>
                  <a:gd name="connsiteX33" fmla="*/ 2233951 w 2412914"/>
                  <a:gd name="connsiteY33" fmla="*/ 34461 h 671064"/>
                  <a:gd name="connsiteX34" fmla="*/ 2323569 w 2412914"/>
                  <a:gd name="connsiteY34" fmla="*/ 268184 h 671064"/>
                  <a:gd name="connsiteX35" fmla="*/ 2344001 w 2412914"/>
                  <a:gd name="connsiteY35" fmla="*/ 330201 h 671064"/>
                  <a:gd name="connsiteX36" fmla="*/ 2376264 w 2412914"/>
                  <a:gd name="connsiteY36" fmla="*/ 418743 h 671064"/>
                  <a:gd name="connsiteX37" fmla="*/ 2384864 w 2412914"/>
                  <a:gd name="connsiteY37" fmla="*/ 441488 h 671064"/>
                  <a:gd name="connsiteX38" fmla="*/ 2235048 w 2412914"/>
                  <a:gd name="connsiteY38" fmla="*/ 513658 h 671064"/>
                  <a:gd name="connsiteX39" fmla="*/ 1992203 w 2412914"/>
                  <a:gd name="connsiteY39" fmla="*/ 602541 h 671064"/>
                  <a:gd name="connsiteX40" fmla="*/ 1848745 w 2412914"/>
                  <a:gd name="connsiteY40" fmla="*/ 639428 h 671064"/>
                  <a:gd name="connsiteX41" fmla="*/ 1837123 w 2412914"/>
                  <a:gd name="connsiteY41" fmla="*/ 605149 h 671064"/>
                  <a:gd name="connsiteX42" fmla="*/ 1747505 w 2412914"/>
                  <a:gd name="connsiteY42" fmla="*/ 344899 h 671064"/>
                  <a:gd name="connsiteX43" fmla="*/ 1699828 w 2412914"/>
                  <a:gd name="connsiteY43" fmla="*/ 201509 h 671064"/>
                  <a:gd name="connsiteX44" fmla="*/ 1717752 w 2412914"/>
                  <a:gd name="connsiteY44" fmla="*/ 161719 h 671064"/>
                  <a:gd name="connsiteX45" fmla="*/ 1727432 w 2412914"/>
                  <a:gd name="connsiteY45" fmla="*/ 157059 h 671064"/>
                  <a:gd name="connsiteX46" fmla="*/ 1898781 w 2412914"/>
                  <a:gd name="connsiteY46" fmla="*/ 101138 h 671064"/>
                  <a:gd name="connsiteX47" fmla="*/ 2178388 w 2412914"/>
                  <a:gd name="connsiteY47" fmla="*/ 7577 h 671064"/>
                  <a:gd name="connsiteX48" fmla="*/ 2202142 w 2412914"/>
                  <a:gd name="connsiteY48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716676 w 2412914"/>
                  <a:gd name="connsiteY4" fmla="*/ 671064 h 671064"/>
                  <a:gd name="connsiteX5" fmla="*/ 1848745 w 2412914"/>
                  <a:gd name="connsiteY5" fmla="*/ 639428 h 671064"/>
                  <a:gd name="connsiteX6" fmla="*/ 551735 w 2412914"/>
                  <a:gd name="connsiteY6" fmla="*/ 636363 h 671064"/>
                  <a:gd name="connsiteX7" fmla="*/ 673506 w 2412914"/>
                  <a:gd name="connsiteY7" fmla="*/ 667673 h 671064"/>
                  <a:gd name="connsiteX8" fmla="*/ 695725 w 2412914"/>
                  <a:gd name="connsiteY8" fmla="*/ 671064 h 671064"/>
                  <a:gd name="connsiteX9" fmla="*/ 0 w 2412914"/>
                  <a:gd name="connsiteY9" fmla="*/ 671064 h 671064"/>
                  <a:gd name="connsiteX10" fmla="*/ 0 w 2412914"/>
                  <a:gd name="connsiteY10" fmla="*/ 647147 h 671064"/>
                  <a:gd name="connsiteX11" fmla="*/ 546625 w 2412914"/>
                  <a:gd name="connsiteY11" fmla="*/ 647147 h 671064"/>
                  <a:gd name="connsiteX12" fmla="*/ 551735 w 2412914"/>
                  <a:gd name="connsiteY12" fmla="*/ 636363 h 671064"/>
                  <a:gd name="connsiteX13" fmla="*/ 0 w 2412914"/>
                  <a:gd name="connsiteY13" fmla="*/ 428224 h 671064"/>
                  <a:gd name="connsiteX14" fmla="*/ 25124 w 2412914"/>
                  <a:gd name="connsiteY14" fmla="*/ 440326 h 671064"/>
                  <a:gd name="connsiteX15" fmla="*/ 0 w 2412914"/>
                  <a:gd name="connsiteY15" fmla="*/ 488613 h 671064"/>
                  <a:gd name="connsiteX16" fmla="*/ 0 w 2412914"/>
                  <a:gd name="connsiteY16" fmla="*/ 428224 h 671064"/>
                  <a:gd name="connsiteX17" fmla="*/ 2412914 w 2412914"/>
                  <a:gd name="connsiteY17" fmla="*/ 427976 h 671064"/>
                  <a:gd name="connsiteX18" fmla="*/ 2412914 w 2412914"/>
                  <a:gd name="connsiteY18" fmla="*/ 515676 h 671064"/>
                  <a:gd name="connsiteX19" fmla="*/ 2384864 w 2412914"/>
                  <a:gd name="connsiteY19" fmla="*/ 441488 h 671064"/>
                  <a:gd name="connsiteX20" fmla="*/ 2412914 w 2412914"/>
                  <a:gd name="connsiteY20" fmla="*/ 427976 h 671064"/>
                  <a:gd name="connsiteX21" fmla="*/ 111174 w 2412914"/>
                  <a:gd name="connsiteY21" fmla="*/ 288438 h 671064"/>
                  <a:gd name="connsiteX22" fmla="*/ 134384 w 2412914"/>
                  <a:gd name="connsiteY22" fmla="*/ 296504 h 671064"/>
                  <a:gd name="connsiteX23" fmla="*/ 359504 w 2412914"/>
                  <a:gd name="connsiteY23" fmla="*/ 401178 h 671064"/>
                  <a:gd name="connsiteX24" fmla="*/ 540892 w 2412914"/>
                  <a:gd name="connsiteY24" fmla="*/ 485060 h 671064"/>
                  <a:gd name="connsiteX25" fmla="*/ 558814 w 2412914"/>
                  <a:gd name="connsiteY25" fmla="*/ 499041 h 671064"/>
                  <a:gd name="connsiteX26" fmla="*/ 591076 w 2412914"/>
                  <a:gd name="connsiteY26" fmla="*/ 513021 h 671064"/>
                  <a:gd name="connsiteX27" fmla="*/ 598964 w 2412914"/>
                  <a:gd name="connsiteY27" fmla="*/ 536680 h 671064"/>
                  <a:gd name="connsiteX28" fmla="*/ 551735 w 2412914"/>
                  <a:gd name="connsiteY28" fmla="*/ 636363 h 671064"/>
                  <a:gd name="connsiteX29" fmla="*/ 420197 w 2412914"/>
                  <a:gd name="connsiteY29" fmla="*/ 602541 h 671064"/>
                  <a:gd name="connsiteX30" fmla="*/ 177352 w 2412914"/>
                  <a:gd name="connsiteY30" fmla="*/ 513658 h 671064"/>
                  <a:gd name="connsiteX31" fmla="*/ 25124 w 2412914"/>
                  <a:gd name="connsiteY31" fmla="*/ 440326 h 671064"/>
                  <a:gd name="connsiteX32" fmla="*/ 31504 w 2412914"/>
                  <a:gd name="connsiteY32" fmla="*/ 428063 h 671064"/>
                  <a:gd name="connsiteX33" fmla="*/ 97104 w 2412914"/>
                  <a:gd name="connsiteY33" fmla="*/ 300806 h 671064"/>
                  <a:gd name="connsiteX34" fmla="*/ 111174 w 2412914"/>
                  <a:gd name="connsiteY34" fmla="*/ 288438 h 671064"/>
                  <a:gd name="connsiteX35" fmla="*/ 2202142 w 2412914"/>
                  <a:gd name="connsiteY35" fmla="*/ 788 h 671064"/>
                  <a:gd name="connsiteX36" fmla="*/ 2233951 w 2412914"/>
                  <a:gd name="connsiteY36" fmla="*/ 34461 h 671064"/>
                  <a:gd name="connsiteX37" fmla="*/ 2323569 w 2412914"/>
                  <a:gd name="connsiteY37" fmla="*/ 268184 h 671064"/>
                  <a:gd name="connsiteX38" fmla="*/ 2344001 w 2412914"/>
                  <a:gd name="connsiteY38" fmla="*/ 330201 h 671064"/>
                  <a:gd name="connsiteX39" fmla="*/ 2376264 w 2412914"/>
                  <a:gd name="connsiteY39" fmla="*/ 418743 h 671064"/>
                  <a:gd name="connsiteX40" fmla="*/ 2384864 w 2412914"/>
                  <a:gd name="connsiteY40" fmla="*/ 441488 h 671064"/>
                  <a:gd name="connsiteX41" fmla="*/ 2235048 w 2412914"/>
                  <a:gd name="connsiteY41" fmla="*/ 513658 h 671064"/>
                  <a:gd name="connsiteX42" fmla="*/ 1992203 w 2412914"/>
                  <a:gd name="connsiteY42" fmla="*/ 602541 h 671064"/>
                  <a:gd name="connsiteX43" fmla="*/ 1848745 w 2412914"/>
                  <a:gd name="connsiteY43" fmla="*/ 639428 h 671064"/>
                  <a:gd name="connsiteX44" fmla="*/ 1837123 w 2412914"/>
                  <a:gd name="connsiteY44" fmla="*/ 605149 h 671064"/>
                  <a:gd name="connsiteX45" fmla="*/ 1747505 w 2412914"/>
                  <a:gd name="connsiteY45" fmla="*/ 344899 h 671064"/>
                  <a:gd name="connsiteX46" fmla="*/ 1699828 w 2412914"/>
                  <a:gd name="connsiteY46" fmla="*/ 201509 h 671064"/>
                  <a:gd name="connsiteX47" fmla="*/ 1717752 w 2412914"/>
                  <a:gd name="connsiteY47" fmla="*/ 161719 h 671064"/>
                  <a:gd name="connsiteX48" fmla="*/ 1727432 w 2412914"/>
                  <a:gd name="connsiteY48" fmla="*/ 157059 h 671064"/>
                  <a:gd name="connsiteX49" fmla="*/ 1898781 w 2412914"/>
                  <a:gd name="connsiteY49" fmla="*/ 101138 h 671064"/>
                  <a:gd name="connsiteX50" fmla="*/ 2178388 w 2412914"/>
                  <a:gd name="connsiteY50" fmla="*/ 7577 h 671064"/>
                  <a:gd name="connsiteX51" fmla="*/ 2202142 w 2412914"/>
                  <a:gd name="connsiteY51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673506 w 2412914"/>
                  <a:gd name="connsiteY6" fmla="*/ 667673 h 671064"/>
                  <a:gd name="connsiteX7" fmla="*/ 695725 w 2412914"/>
                  <a:gd name="connsiteY7" fmla="*/ 671064 h 671064"/>
                  <a:gd name="connsiteX8" fmla="*/ 0 w 2412914"/>
                  <a:gd name="connsiteY8" fmla="*/ 671064 h 671064"/>
                  <a:gd name="connsiteX9" fmla="*/ 0 w 2412914"/>
                  <a:gd name="connsiteY9" fmla="*/ 647147 h 671064"/>
                  <a:gd name="connsiteX10" fmla="*/ 546625 w 2412914"/>
                  <a:gd name="connsiteY10" fmla="*/ 647147 h 671064"/>
                  <a:gd name="connsiteX11" fmla="*/ 551735 w 2412914"/>
                  <a:gd name="connsiteY11" fmla="*/ 636363 h 671064"/>
                  <a:gd name="connsiteX12" fmla="*/ 0 w 2412914"/>
                  <a:gd name="connsiteY12" fmla="*/ 428224 h 671064"/>
                  <a:gd name="connsiteX13" fmla="*/ 25124 w 2412914"/>
                  <a:gd name="connsiteY13" fmla="*/ 440326 h 671064"/>
                  <a:gd name="connsiteX14" fmla="*/ 0 w 2412914"/>
                  <a:gd name="connsiteY14" fmla="*/ 488613 h 671064"/>
                  <a:gd name="connsiteX15" fmla="*/ 0 w 2412914"/>
                  <a:gd name="connsiteY15" fmla="*/ 428224 h 671064"/>
                  <a:gd name="connsiteX16" fmla="*/ 2412914 w 2412914"/>
                  <a:gd name="connsiteY16" fmla="*/ 427976 h 671064"/>
                  <a:gd name="connsiteX17" fmla="*/ 2412914 w 2412914"/>
                  <a:gd name="connsiteY17" fmla="*/ 515676 h 671064"/>
                  <a:gd name="connsiteX18" fmla="*/ 2384864 w 2412914"/>
                  <a:gd name="connsiteY18" fmla="*/ 441488 h 671064"/>
                  <a:gd name="connsiteX19" fmla="*/ 2412914 w 2412914"/>
                  <a:gd name="connsiteY19" fmla="*/ 427976 h 671064"/>
                  <a:gd name="connsiteX20" fmla="*/ 111174 w 2412914"/>
                  <a:gd name="connsiteY20" fmla="*/ 288438 h 671064"/>
                  <a:gd name="connsiteX21" fmla="*/ 134384 w 2412914"/>
                  <a:gd name="connsiteY21" fmla="*/ 296504 h 671064"/>
                  <a:gd name="connsiteX22" fmla="*/ 359504 w 2412914"/>
                  <a:gd name="connsiteY22" fmla="*/ 401178 h 671064"/>
                  <a:gd name="connsiteX23" fmla="*/ 540892 w 2412914"/>
                  <a:gd name="connsiteY23" fmla="*/ 485060 h 671064"/>
                  <a:gd name="connsiteX24" fmla="*/ 558814 w 2412914"/>
                  <a:gd name="connsiteY24" fmla="*/ 499041 h 671064"/>
                  <a:gd name="connsiteX25" fmla="*/ 591076 w 2412914"/>
                  <a:gd name="connsiteY25" fmla="*/ 513021 h 671064"/>
                  <a:gd name="connsiteX26" fmla="*/ 598964 w 2412914"/>
                  <a:gd name="connsiteY26" fmla="*/ 536680 h 671064"/>
                  <a:gd name="connsiteX27" fmla="*/ 551735 w 2412914"/>
                  <a:gd name="connsiteY27" fmla="*/ 636363 h 671064"/>
                  <a:gd name="connsiteX28" fmla="*/ 420197 w 2412914"/>
                  <a:gd name="connsiteY28" fmla="*/ 602541 h 671064"/>
                  <a:gd name="connsiteX29" fmla="*/ 177352 w 2412914"/>
                  <a:gd name="connsiteY29" fmla="*/ 513658 h 671064"/>
                  <a:gd name="connsiteX30" fmla="*/ 25124 w 2412914"/>
                  <a:gd name="connsiteY30" fmla="*/ 440326 h 671064"/>
                  <a:gd name="connsiteX31" fmla="*/ 31504 w 2412914"/>
                  <a:gd name="connsiteY31" fmla="*/ 428063 h 671064"/>
                  <a:gd name="connsiteX32" fmla="*/ 97104 w 2412914"/>
                  <a:gd name="connsiteY32" fmla="*/ 300806 h 671064"/>
                  <a:gd name="connsiteX33" fmla="*/ 111174 w 2412914"/>
                  <a:gd name="connsiteY33" fmla="*/ 288438 h 671064"/>
                  <a:gd name="connsiteX34" fmla="*/ 2202142 w 2412914"/>
                  <a:gd name="connsiteY34" fmla="*/ 788 h 671064"/>
                  <a:gd name="connsiteX35" fmla="*/ 2233951 w 2412914"/>
                  <a:gd name="connsiteY35" fmla="*/ 34461 h 671064"/>
                  <a:gd name="connsiteX36" fmla="*/ 2323569 w 2412914"/>
                  <a:gd name="connsiteY36" fmla="*/ 268184 h 671064"/>
                  <a:gd name="connsiteX37" fmla="*/ 2344001 w 2412914"/>
                  <a:gd name="connsiteY37" fmla="*/ 330201 h 671064"/>
                  <a:gd name="connsiteX38" fmla="*/ 2376264 w 2412914"/>
                  <a:gd name="connsiteY38" fmla="*/ 418743 h 671064"/>
                  <a:gd name="connsiteX39" fmla="*/ 2384864 w 2412914"/>
                  <a:gd name="connsiteY39" fmla="*/ 441488 h 671064"/>
                  <a:gd name="connsiteX40" fmla="*/ 2235048 w 2412914"/>
                  <a:gd name="connsiteY40" fmla="*/ 513658 h 671064"/>
                  <a:gd name="connsiteX41" fmla="*/ 1992203 w 2412914"/>
                  <a:gd name="connsiteY41" fmla="*/ 602541 h 671064"/>
                  <a:gd name="connsiteX42" fmla="*/ 1848745 w 2412914"/>
                  <a:gd name="connsiteY42" fmla="*/ 639428 h 671064"/>
                  <a:gd name="connsiteX43" fmla="*/ 1837123 w 2412914"/>
                  <a:gd name="connsiteY43" fmla="*/ 605149 h 671064"/>
                  <a:gd name="connsiteX44" fmla="*/ 1747505 w 2412914"/>
                  <a:gd name="connsiteY44" fmla="*/ 344899 h 671064"/>
                  <a:gd name="connsiteX45" fmla="*/ 1699828 w 2412914"/>
                  <a:gd name="connsiteY45" fmla="*/ 201509 h 671064"/>
                  <a:gd name="connsiteX46" fmla="*/ 1717752 w 2412914"/>
                  <a:gd name="connsiteY46" fmla="*/ 161719 h 671064"/>
                  <a:gd name="connsiteX47" fmla="*/ 1727432 w 2412914"/>
                  <a:gd name="connsiteY47" fmla="*/ 157059 h 671064"/>
                  <a:gd name="connsiteX48" fmla="*/ 1898781 w 2412914"/>
                  <a:gd name="connsiteY48" fmla="*/ 101138 h 671064"/>
                  <a:gd name="connsiteX49" fmla="*/ 2178388 w 2412914"/>
                  <a:gd name="connsiteY49" fmla="*/ 7577 h 671064"/>
                  <a:gd name="connsiteX50" fmla="*/ 2202142 w 2412914"/>
                  <a:gd name="connsiteY50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673506 w 2412914"/>
                  <a:gd name="connsiteY6" fmla="*/ 667673 h 671064"/>
                  <a:gd name="connsiteX7" fmla="*/ 695725 w 2412914"/>
                  <a:gd name="connsiteY7" fmla="*/ 671064 h 671064"/>
                  <a:gd name="connsiteX8" fmla="*/ 0 w 2412914"/>
                  <a:gd name="connsiteY8" fmla="*/ 647147 h 671064"/>
                  <a:gd name="connsiteX9" fmla="*/ 546625 w 2412914"/>
                  <a:gd name="connsiteY9" fmla="*/ 647147 h 671064"/>
                  <a:gd name="connsiteX10" fmla="*/ 551735 w 2412914"/>
                  <a:gd name="connsiteY10" fmla="*/ 636363 h 671064"/>
                  <a:gd name="connsiteX11" fmla="*/ 0 w 2412914"/>
                  <a:gd name="connsiteY11" fmla="*/ 428224 h 671064"/>
                  <a:gd name="connsiteX12" fmla="*/ 25124 w 2412914"/>
                  <a:gd name="connsiteY12" fmla="*/ 440326 h 671064"/>
                  <a:gd name="connsiteX13" fmla="*/ 0 w 2412914"/>
                  <a:gd name="connsiteY13" fmla="*/ 488613 h 671064"/>
                  <a:gd name="connsiteX14" fmla="*/ 0 w 2412914"/>
                  <a:gd name="connsiteY14" fmla="*/ 428224 h 671064"/>
                  <a:gd name="connsiteX15" fmla="*/ 2412914 w 2412914"/>
                  <a:gd name="connsiteY15" fmla="*/ 427976 h 671064"/>
                  <a:gd name="connsiteX16" fmla="*/ 2412914 w 2412914"/>
                  <a:gd name="connsiteY16" fmla="*/ 515676 h 671064"/>
                  <a:gd name="connsiteX17" fmla="*/ 2384864 w 2412914"/>
                  <a:gd name="connsiteY17" fmla="*/ 441488 h 671064"/>
                  <a:gd name="connsiteX18" fmla="*/ 2412914 w 2412914"/>
                  <a:gd name="connsiteY18" fmla="*/ 427976 h 671064"/>
                  <a:gd name="connsiteX19" fmla="*/ 111174 w 2412914"/>
                  <a:gd name="connsiteY19" fmla="*/ 288438 h 671064"/>
                  <a:gd name="connsiteX20" fmla="*/ 134384 w 2412914"/>
                  <a:gd name="connsiteY20" fmla="*/ 296504 h 671064"/>
                  <a:gd name="connsiteX21" fmla="*/ 359504 w 2412914"/>
                  <a:gd name="connsiteY21" fmla="*/ 401178 h 671064"/>
                  <a:gd name="connsiteX22" fmla="*/ 540892 w 2412914"/>
                  <a:gd name="connsiteY22" fmla="*/ 485060 h 671064"/>
                  <a:gd name="connsiteX23" fmla="*/ 558814 w 2412914"/>
                  <a:gd name="connsiteY23" fmla="*/ 499041 h 671064"/>
                  <a:gd name="connsiteX24" fmla="*/ 591076 w 2412914"/>
                  <a:gd name="connsiteY24" fmla="*/ 513021 h 671064"/>
                  <a:gd name="connsiteX25" fmla="*/ 598964 w 2412914"/>
                  <a:gd name="connsiteY25" fmla="*/ 536680 h 671064"/>
                  <a:gd name="connsiteX26" fmla="*/ 551735 w 2412914"/>
                  <a:gd name="connsiteY26" fmla="*/ 636363 h 671064"/>
                  <a:gd name="connsiteX27" fmla="*/ 420197 w 2412914"/>
                  <a:gd name="connsiteY27" fmla="*/ 602541 h 671064"/>
                  <a:gd name="connsiteX28" fmla="*/ 177352 w 2412914"/>
                  <a:gd name="connsiteY28" fmla="*/ 513658 h 671064"/>
                  <a:gd name="connsiteX29" fmla="*/ 25124 w 2412914"/>
                  <a:gd name="connsiteY29" fmla="*/ 440326 h 671064"/>
                  <a:gd name="connsiteX30" fmla="*/ 31504 w 2412914"/>
                  <a:gd name="connsiteY30" fmla="*/ 428063 h 671064"/>
                  <a:gd name="connsiteX31" fmla="*/ 97104 w 2412914"/>
                  <a:gd name="connsiteY31" fmla="*/ 300806 h 671064"/>
                  <a:gd name="connsiteX32" fmla="*/ 111174 w 2412914"/>
                  <a:gd name="connsiteY32" fmla="*/ 288438 h 671064"/>
                  <a:gd name="connsiteX33" fmla="*/ 2202142 w 2412914"/>
                  <a:gd name="connsiteY33" fmla="*/ 788 h 671064"/>
                  <a:gd name="connsiteX34" fmla="*/ 2233951 w 2412914"/>
                  <a:gd name="connsiteY34" fmla="*/ 34461 h 671064"/>
                  <a:gd name="connsiteX35" fmla="*/ 2323569 w 2412914"/>
                  <a:gd name="connsiteY35" fmla="*/ 268184 h 671064"/>
                  <a:gd name="connsiteX36" fmla="*/ 2344001 w 2412914"/>
                  <a:gd name="connsiteY36" fmla="*/ 330201 h 671064"/>
                  <a:gd name="connsiteX37" fmla="*/ 2376264 w 2412914"/>
                  <a:gd name="connsiteY37" fmla="*/ 418743 h 671064"/>
                  <a:gd name="connsiteX38" fmla="*/ 2384864 w 2412914"/>
                  <a:gd name="connsiteY38" fmla="*/ 441488 h 671064"/>
                  <a:gd name="connsiteX39" fmla="*/ 2235048 w 2412914"/>
                  <a:gd name="connsiteY39" fmla="*/ 513658 h 671064"/>
                  <a:gd name="connsiteX40" fmla="*/ 1992203 w 2412914"/>
                  <a:gd name="connsiteY40" fmla="*/ 602541 h 671064"/>
                  <a:gd name="connsiteX41" fmla="*/ 1848745 w 2412914"/>
                  <a:gd name="connsiteY41" fmla="*/ 639428 h 671064"/>
                  <a:gd name="connsiteX42" fmla="*/ 1837123 w 2412914"/>
                  <a:gd name="connsiteY42" fmla="*/ 605149 h 671064"/>
                  <a:gd name="connsiteX43" fmla="*/ 1747505 w 2412914"/>
                  <a:gd name="connsiteY43" fmla="*/ 344899 h 671064"/>
                  <a:gd name="connsiteX44" fmla="*/ 1699828 w 2412914"/>
                  <a:gd name="connsiteY44" fmla="*/ 201509 h 671064"/>
                  <a:gd name="connsiteX45" fmla="*/ 1717752 w 2412914"/>
                  <a:gd name="connsiteY45" fmla="*/ 161719 h 671064"/>
                  <a:gd name="connsiteX46" fmla="*/ 1727432 w 2412914"/>
                  <a:gd name="connsiteY46" fmla="*/ 157059 h 671064"/>
                  <a:gd name="connsiteX47" fmla="*/ 1898781 w 2412914"/>
                  <a:gd name="connsiteY47" fmla="*/ 101138 h 671064"/>
                  <a:gd name="connsiteX48" fmla="*/ 2178388 w 2412914"/>
                  <a:gd name="connsiteY48" fmla="*/ 7577 h 671064"/>
                  <a:gd name="connsiteX49" fmla="*/ 2202142 w 2412914"/>
                  <a:gd name="connsiteY49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673506 w 2412914"/>
                  <a:gd name="connsiteY6" fmla="*/ 667673 h 671064"/>
                  <a:gd name="connsiteX7" fmla="*/ 695725 w 2412914"/>
                  <a:gd name="connsiteY7" fmla="*/ 671064 h 671064"/>
                  <a:gd name="connsiteX8" fmla="*/ 546625 w 2412914"/>
                  <a:gd name="connsiteY8" fmla="*/ 647147 h 671064"/>
                  <a:gd name="connsiteX9" fmla="*/ 551735 w 2412914"/>
                  <a:gd name="connsiteY9" fmla="*/ 636363 h 671064"/>
                  <a:gd name="connsiteX10" fmla="*/ 0 w 2412914"/>
                  <a:gd name="connsiteY10" fmla="*/ 428224 h 671064"/>
                  <a:gd name="connsiteX11" fmla="*/ 25124 w 2412914"/>
                  <a:gd name="connsiteY11" fmla="*/ 440326 h 671064"/>
                  <a:gd name="connsiteX12" fmla="*/ 0 w 2412914"/>
                  <a:gd name="connsiteY12" fmla="*/ 488613 h 671064"/>
                  <a:gd name="connsiteX13" fmla="*/ 0 w 2412914"/>
                  <a:gd name="connsiteY13" fmla="*/ 428224 h 671064"/>
                  <a:gd name="connsiteX14" fmla="*/ 2412914 w 2412914"/>
                  <a:gd name="connsiteY14" fmla="*/ 427976 h 671064"/>
                  <a:gd name="connsiteX15" fmla="*/ 2412914 w 2412914"/>
                  <a:gd name="connsiteY15" fmla="*/ 515676 h 671064"/>
                  <a:gd name="connsiteX16" fmla="*/ 2384864 w 2412914"/>
                  <a:gd name="connsiteY16" fmla="*/ 441488 h 671064"/>
                  <a:gd name="connsiteX17" fmla="*/ 2412914 w 2412914"/>
                  <a:gd name="connsiteY17" fmla="*/ 427976 h 671064"/>
                  <a:gd name="connsiteX18" fmla="*/ 111174 w 2412914"/>
                  <a:gd name="connsiteY18" fmla="*/ 288438 h 671064"/>
                  <a:gd name="connsiteX19" fmla="*/ 134384 w 2412914"/>
                  <a:gd name="connsiteY19" fmla="*/ 296504 h 671064"/>
                  <a:gd name="connsiteX20" fmla="*/ 359504 w 2412914"/>
                  <a:gd name="connsiteY20" fmla="*/ 401178 h 671064"/>
                  <a:gd name="connsiteX21" fmla="*/ 540892 w 2412914"/>
                  <a:gd name="connsiteY21" fmla="*/ 485060 h 671064"/>
                  <a:gd name="connsiteX22" fmla="*/ 558814 w 2412914"/>
                  <a:gd name="connsiteY22" fmla="*/ 499041 h 671064"/>
                  <a:gd name="connsiteX23" fmla="*/ 591076 w 2412914"/>
                  <a:gd name="connsiteY23" fmla="*/ 513021 h 671064"/>
                  <a:gd name="connsiteX24" fmla="*/ 598964 w 2412914"/>
                  <a:gd name="connsiteY24" fmla="*/ 536680 h 671064"/>
                  <a:gd name="connsiteX25" fmla="*/ 551735 w 2412914"/>
                  <a:gd name="connsiteY25" fmla="*/ 636363 h 671064"/>
                  <a:gd name="connsiteX26" fmla="*/ 420197 w 2412914"/>
                  <a:gd name="connsiteY26" fmla="*/ 602541 h 671064"/>
                  <a:gd name="connsiteX27" fmla="*/ 177352 w 2412914"/>
                  <a:gd name="connsiteY27" fmla="*/ 513658 h 671064"/>
                  <a:gd name="connsiteX28" fmla="*/ 25124 w 2412914"/>
                  <a:gd name="connsiteY28" fmla="*/ 440326 h 671064"/>
                  <a:gd name="connsiteX29" fmla="*/ 31504 w 2412914"/>
                  <a:gd name="connsiteY29" fmla="*/ 428063 h 671064"/>
                  <a:gd name="connsiteX30" fmla="*/ 97104 w 2412914"/>
                  <a:gd name="connsiteY30" fmla="*/ 300806 h 671064"/>
                  <a:gd name="connsiteX31" fmla="*/ 111174 w 2412914"/>
                  <a:gd name="connsiteY31" fmla="*/ 288438 h 671064"/>
                  <a:gd name="connsiteX32" fmla="*/ 2202142 w 2412914"/>
                  <a:gd name="connsiteY32" fmla="*/ 788 h 671064"/>
                  <a:gd name="connsiteX33" fmla="*/ 2233951 w 2412914"/>
                  <a:gd name="connsiteY33" fmla="*/ 34461 h 671064"/>
                  <a:gd name="connsiteX34" fmla="*/ 2323569 w 2412914"/>
                  <a:gd name="connsiteY34" fmla="*/ 268184 h 671064"/>
                  <a:gd name="connsiteX35" fmla="*/ 2344001 w 2412914"/>
                  <a:gd name="connsiteY35" fmla="*/ 330201 h 671064"/>
                  <a:gd name="connsiteX36" fmla="*/ 2376264 w 2412914"/>
                  <a:gd name="connsiteY36" fmla="*/ 418743 h 671064"/>
                  <a:gd name="connsiteX37" fmla="*/ 2384864 w 2412914"/>
                  <a:gd name="connsiteY37" fmla="*/ 441488 h 671064"/>
                  <a:gd name="connsiteX38" fmla="*/ 2235048 w 2412914"/>
                  <a:gd name="connsiteY38" fmla="*/ 513658 h 671064"/>
                  <a:gd name="connsiteX39" fmla="*/ 1992203 w 2412914"/>
                  <a:gd name="connsiteY39" fmla="*/ 602541 h 671064"/>
                  <a:gd name="connsiteX40" fmla="*/ 1848745 w 2412914"/>
                  <a:gd name="connsiteY40" fmla="*/ 639428 h 671064"/>
                  <a:gd name="connsiteX41" fmla="*/ 1837123 w 2412914"/>
                  <a:gd name="connsiteY41" fmla="*/ 605149 h 671064"/>
                  <a:gd name="connsiteX42" fmla="*/ 1747505 w 2412914"/>
                  <a:gd name="connsiteY42" fmla="*/ 344899 h 671064"/>
                  <a:gd name="connsiteX43" fmla="*/ 1699828 w 2412914"/>
                  <a:gd name="connsiteY43" fmla="*/ 201509 h 671064"/>
                  <a:gd name="connsiteX44" fmla="*/ 1717752 w 2412914"/>
                  <a:gd name="connsiteY44" fmla="*/ 161719 h 671064"/>
                  <a:gd name="connsiteX45" fmla="*/ 1727432 w 2412914"/>
                  <a:gd name="connsiteY45" fmla="*/ 157059 h 671064"/>
                  <a:gd name="connsiteX46" fmla="*/ 1898781 w 2412914"/>
                  <a:gd name="connsiteY46" fmla="*/ 101138 h 671064"/>
                  <a:gd name="connsiteX47" fmla="*/ 2178388 w 2412914"/>
                  <a:gd name="connsiteY47" fmla="*/ 7577 h 671064"/>
                  <a:gd name="connsiteX48" fmla="*/ 2202142 w 2412914"/>
                  <a:gd name="connsiteY48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673506 w 2412914"/>
                  <a:gd name="connsiteY6" fmla="*/ 667673 h 671064"/>
                  <a:gd name="connsiteX7" fmla="*/ 546625 w 2412914"/>
                  <a:gd name="connsiteY7" fmla="*/ 647147 h 671064"/>
                  <a:gd name="connsiteX8" fmla="*/ 551735 w 2412914"/>
                  <a:gd name="connsiteY8" fmla="*/ 636363 h 671064"/>
                  <a:gd name="connsiteX9" fmla="*/ 0 w 2412914"/>
                  <a:gd name="connsiteY9" fmla="*/ 428224 h 671064"/>
                  <a:gd name="connsiteX10" fmla="*/ 25124 w 2412914"/>
                  <a:gd name="connsiteY10" fmla="*/ 440326 h 671064"/>
                  <a:gd name="connsiteX11" fmla="*/ 0 w 2412914"/>
                  <a:gd name="connsiteY11" fmla="*/ 488613 h 671064"/>
                  <a:gd name="connsiteX12" fmla="*/ 0 w 2412914"/>
                  <a:gd name="connsiteY12" fmla="*/ 428224 h 671064"/>
                  <a:gd name="connsiteX13" fmla="*/ 2412914 w 2412914"/>
                  <a:gd name="connsiteY13" fmla="*/ 427976 h 671064"/>
                  <a:gd name="connsiteX14" fmla="*/ 2412914 w 2412914"/>
                  <a:gd name="connsiteY14" fmla="*/ 515676 h 671064"/>
                  <a:gd name="connsiteX15" fmla="*/ 2384864 w 2412914"/>
                  <a:gd name="connsiteY15" fmla="*/ 441488 h 671064"/>
                  <a:gd name="connsiteX16" fmla="*/ 2412914 w 2412914"/>
                  <a:gd name="connsiteY16" fmla="*/ 427976 h 671064"/>
                  <a:gd name="connsiteX17" fmla="*/ 111174 w 2412914"/>
                  <a:gd name="connsiteY17" fmla="*/ 288438 h 671064"/>
                  <a:gd name="connsiteX18" fmla="*/ 134384 w 2412914"/>
                  <a:gd name="connsiteY18" fmla="*/ 296504 h 671064"/>
                  <a:gd name="connsiteX19" fmla="*/ 359504 w 2412914"/>
                  <a:gd name="connsiteY19" fmla="*/ 401178 h 671064"/>
                  <a:gd name="connsiteX20" fmla="*/ 540892 w 2412914"/>
                  <a:gd name="connsiteY20" fmla="*/ 485060 h 671064"/>
                  <a:gd name="connsiteX21" fmla="*/ 558814 w 2412914"/>
                  <a:gd name="connsiteY21" fmla="*/ 499041 h 671064"/>
                  <a:gd name="connsiteX22" fmla="*/ 591076 w 2412914"/>
                  <a:gd name="connsiteY22" fmla="*/ 513021 h 671064"/>
                  <a:gd name="connsiteX23" fmla="*/ 598964 w 2412914"/>
                  <a:gd name="connsiteY23" fmla="*/ 536680 h 671064"/>
                  <a:gd name="connsiteX24" fmla="*/ 551735 w 2412914"/>
                  <a:gd name="connsiteY24" fmla="*/ 636363 h 671064"/>
                  <a:gd name="connsiteX25" fmla="*/ 420197 w 2412914"/>
                  <a:gd name="connsiteY25" fmla="*/ 602541 h 671064"/>
                  <a:gd name="connsiteX26" fmla="*/ 177352 w 2412914"/>
                  <a:gd name="connsiteY26" fmla="*/ 513658 h 671064"/>
                  <a:gd name="connsiteX27" fmla="*/ 25124 w 2412914"/>
                  <a:gd name="connsiteY27" fmla="*/ 440326 h 671064"/>
                  <a:gd name="connsiteX28" fmla="*/ 31504 w 2412914"/>
                  <a:gd name="connsiteY28" fmla="*/ 428063 h 671064"/>
                  <a:gd name="connsiteX29" fmla="*/ 97104 w 2412914"/>
                  <a:gd name="connsiteY29" fmla="*/ 300806 h 671064"/>
                  <a:gd name="connsiteX30" fmla="*/ 111174 w 2412914"/>
                  <a:gd name="connsiteY30" fmla="*/ 288438 h 671064"/>
                  <a:gd name="connsiteX31" fmla="*/ 2202142 w 2412914"/>
                  <a:gd name="connsiteY31" fmla="*/ 788 h 671064"/>
                  <a:gd name="connsiteX32" fmla="*/ 2233951 w 2412914"/>
                  <a:gd name="connsiteY32" fmla="*/ 34461 h 671064"/>
                  <a:gd name="connsiteX33" fmla="*/ 2323569 w 2412914"/>
                  <a:gd name="connsiteY33" fmla="*/ 268184 h 671064"/>
                  <a:gd name="connsiteX34" fmla="*/ 2344001 w 2412914"/>
                  <a:gd name="connsiteY34" fmla="*/ 330201 h 671064"/>
                  <a:gd name="connsiteX35" fmla="*/ 2376264 w 2412914"/>
                  <a:gd name="connsiteY35" fmla="*/ 418743 h 671064"/>
                  <a:gd name="connsiteX36" fmla="*/ 2384864 w 2412914"/>
                  <a:gd name="connsiteY36" fmla="*/ 441488 h 671064"/>
                  <a:gd name="connsiteX37" fmla="*/ 2235048 w 2412914"/>
                  <a:gd name="connsiteY37" fmla="*/ 513658 h 671064"/>
                  <a:gd name="connsiteX38" fmla="*/ 1992203 w 2412914"/>
                  <a:gd name="connsiteY38" fmla="*/ 602541 h 671064"/>
                  <a:gd name="connsiteX39" fmla="*/ 1848745 w 2412914"/>
                  <a:gd name="connsiteY39" fmla="*/ 639428 h 671064"/>
                  <a:gd name="connsiteX40" fmla="*/ 1837123 w 2412914"/>
                  <a:gd name="connsiteY40" fmla="*/ 605149 h 671064"/>
                  <a:gd name="connsiteX41" fmla="*/ 1747505 w 2412914"/>
                  <a:gd name="connsiteY41" fmla="*/ 344899 h 671064"/>
                  <a:gd name="connsiteX42" fmla="*/ 1699828 w 2412914"/>
                  <a:gd name="connsiteY42" fmla="*/ 201509 h 671064"/>
                  <a:gd name="connsiteX43" fmla="*/ 1717752 w 2412914"/>
                  <a:gd name="connsiteY43" fmla="*/ 161719 h 671064"/>
                  <a:gd name="connsiteX44" fmla="*/ 1727432 w 2412914"/>
                  <a:gd name="connsiteY44" fmla="*/ 157059 h 671064"/>
                  <a:gd name="connsiteX45" fmla="*/ 1898781 w 2412914"/>
                  <a:gd name="connsiteY45" fmla="*/ 101138 h 671064"/>
                  <a:gd name="connsiteX46" fmla="*/ 2178388 w 2412914"/>
                  <a:gd name="connsiteY46" fmla="*/ 7577 h 671064"/>
                  <a:gd name="connsiteX47" fmla="*/ 2202142 w 2412914"/>
                  <a:gd name="connsiteY47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546625 w 2412914"/>
                  <a:gd name="connsiteY6" fmla="*/ 647147 h 671064"/>
                  <a:gd name="connsiteX7" fmla="*/ 551735 w 2412914"/>
                  <a:gd name="connsiteY7" fmla="*/ 636363 h 671064"/>
                  <a:gd name="connsiteX8" fmla="*/ 0 w 2412914"/>
                  <a:gd name="connsiteY8" fmla="*/ 428224 h 671064"/>
                  <a:gd name="connsiteX9" fmla="*/ 25124 w 2412914"/>
                  <a:gd name="connsiteY9" fmla="*/ 440326 h 671064"/>
                  <a:gd name="connsiteX10" fmla="*/ 0 w 2412914"/>
                  <a:gd name="connsiteY10" fmla="*/ 488613 h 671064"/>
                  <a:gd name="connsiteX11" fmla="*/ 0 w 2412914"/>
                  <a:gd name="connsiteY11" fmla="*/ 428224 h 671064"/>
                  <a:gd name="connsiteX12" fmla="*/ 2412914 w 2412914"/>
                  <a:gd name="connsiteY12" fmla="*/ 427976 h 671064"/>
                  <a:gd name="connsiteX13" fmla="*/ 2412914 w 2412914"/>
                  <a:gd name="connsiteY13" fmla="*/ 515676 h 671064"/>
                  <a:gd name="connsiteX14" fmla="*/ 2384864 w 2412914"/>
                  <a:gd name="connsiteY14" fmla="*/ 441488 h 671064"/>
                  <a:gd name="connsiteX15" fmla="*/ 2412914 w 2412914"/>
                  <a:gd name="connsiteY15" fmla="*/ 427976 h 671064"/>
                  <a:gd name="connsiteX16" fmla="*/ 111174 w 2412914"/>
                  <a:gd name="connsiteY16" fmla="*/ 288438 h 671064"/>
                  <a:gd name="connsiteX17" fmla="*/ 134384 w 2412914"/>
                  <a:gd name="connsiteY17" fmla="*/ 296504 h 671064"/>
                  <a:gd name="connsiteX18" fmla="*/ 359504 w 2412914"/>
                  <a:gd name="connsiteY18" fmla="*/ 401178 h 671064"/>
                  <a:gd name="connsiteX19" fmla="*/ 540892 w 2412914"/>
                  <a:gd name="connsiteY19" fmla="*/ 485060 h 671064"/>
                  <a:gd name="connsiteX20" fmla="*/ 558814 w 2412914"/>
                  <a:gd name="connsiteY20" fmla="*/ 499041 h 671064"/>
                  <a:gd name="connsiteX21" fmla="*/ 591076 w 2412914"/>
                  <a:gd name="connsiteY21" fmla="*/ 513021 h 671064"/>
                  <a:gd name="connsiteX22" fmla="*/ 598964 w 2412914"/>
                  <a:gd name="connsiteY22" fmla="*/ 536680 h 671064"/>
                  <a:gd name="connsiteX23" fmla="*/ 551735 w 2412914"/>
                  <a:gd name="connsiteY23" fmla="*/ 636363 h 671064"/>
                  <a:gd name="connsiteX24" fmla="*/ 420197 w 2412914"/>
                  <a:gd name="connsiteY24" fmla="*/ 602541 h 671064"/>
                  <a:gd name="connsiteX25" fmla="*/ 177352 w 2412914"/>
                  <a:gd name="connsiteY25" fmla="*/ 513658 h 671064"/>
                  <a:gd name="connsiteX26" fmla="*/ 25124 w 2412914"/>
                  <a:gd name="connsiteY26" fmla="*/ 440326 h 671064"/>
                  <a:gd name="connsiteX27" fmla="*/ 31504 w 2412914"/>
                  <a:gd name="connsiteY27" fmla="*/ 428063 h 671064"/>
                  <a:gd name="connsiteX28" fmla="*/ 97104 w 2412914"/>
                  <a:gd name="connsiteY28" fmla="*/ 300806 h 671064"/>
                  <a:gd name="connsiteX29" fmla="*/ 111174 w 2412914"/>
                  <a:gd name="connsiteY29" fmla="*/ 288438 h 671064"/>
                  <a:gd name="connsiteX30" fmla="*/ 2202142 w 2412914"/>
                  <a:gd name="connsiteY30" fmla="*/ 788 h 671064"/>
                  <a:gd name="connsiteX31" fmla="*/ 2233951 w 2412914"/>
                  <a:gd name="connsiteY31" fmla="*/ 34461 h 671064"/>
                  <a:gd name="connsiteX32" fmla="*/ 2323569 w 2412914"/>
                  <a:gd name="connsiteY32" fmla="*/ 268184 h 671064"/>
                  <a:gd name="connsiteX33" fmla="*/ 2344001 w 2412914"/>
                  <a:gd name="connsiteY33" fmla="*/ 330201 h 671064"/>
                  <a:gd name="connsiteX34" fmla="*/ 2376264 w 2412914"/>
                  <a:gd name="connsiteY34" fmla="*/ 418743 h 671064"/>
                  <a:gd name="connsiteX35" fmla="*/ 2384864 w 2412914"/>
                  <a:gd name="connsiteY35" fmla="*/ 441488 h 671064"/>
                  <a:gd name="connsiteX36" fmla="*/ 2235048 w 2412914"/>
                  <a:gd name="connsiteY36" fmla="*/ 513658 h 671064"/>
                  <a:gd name="connsiteX37" fmla="*/ 1992203 w 2412914"/>
                  <a:gd name="connsiteY37" fmla="*/ 602541 h 671064"/>
                  <a:gd name="connsiteX38" fmla="*/ 1848745 w 2412914"/>
                  <a:gd name="connsiteY38" fmla="*/ 639428 h 671064"/>
                  <a:gd name="connsiteX39" fmla="*/ 1837123 w 2412914"/>
                  <a:gd name="connsiteY39" fmla="*/ 605149 h 671064"/>
                  <a:gd name="connsiteX40" fmla="*/ 1747505 w 2412914"/>
                  <a:gd name="connsiteY40" fmla="*/ 344899 h 671064"/>
                  <a:gd name="connsiteX41" fmla="*/ 1699828 w 2412914"/>
                  <a:gd name="connsiteY41" fmla="*/ 201509 h 671064"/>
                  <a:gd name="connsiteX42" fmla="*/ 1717752 w 2412914"/>
                  <a:gd name="connsiteY42" fmla="*/ 161719 h 671064"/>
                  <a:gd name="connsiteX43" fmla="*/ 1727432 w 2412914"/>
                  <a:gd name="connsiteY43" fmla="*/ 157059 h 671064"/>
                  <a:gd name="connsiteX44" fmla="*/ 1898781 w 2412914"/>
                  <a:gd name="connsiteY44" fmla="*/ 101138 h 671064"/>
                  <a:gd name="connsiteX45" fmla="*/ 2178388 w 2412914"/>
                  <a:gd name="connsiteY45" fmla="*/ 7577 h 671064"/>
                  <a:gd name="connsiteX46" fmla="*/ 2202142 w 2412914"/>
                  <a:gd name="connsiteY46" fmla="*/ 788 h 671064"/>
                  <a:gd name="connsiteX0" fmla="*/ 1848745 w 2412914"/>
                  <a:gd name="connsiteY0" fmla="*/ 639428 h 671064"/>
                  <a:gd name="connsiteX1" fmla="*/ 1851362 w 2412914"/>
                  <a:gd name="connsiteY1" fmla="*/ 647147 h 671064"/>
                  <a:gd name="connsiteX2" fmla="*/ 2412914 w 2412914"/>
                  <a:gd name="connsiteY2" fmla="*/ 647147 h 671064"/>
                  <a:gd name="connsiteX3" fmla="*/ 2412914 w 2412914"/>
                  <a:gd name="connsiteY3" fmla="*/ 671064 h 671064"/>
                  <a:gd name="connsiteX4" fmla="*/ 1848745 w 2412914"/>
                  <a:gd name="connsiteY4" fmla="*/ 639428 h 671064"/>
                  <a:gd name="connsiteX5" fmla="*/ 551735 w 2412914"/>
                  <a:gd name="connsiteY5" fmla="*/ 636363 h 671064"/>
                  <a:gd name="connsiteX6" fmla="*/ 546625 w 2412914"/>
                  <a:gd name="connsiteY6" fmla="*/ 647147 h 671064"/>
                  <a:gd name="connsiteX7" fmla="*/ 551735 w 2412914"/>
                  <a:gd name="connsiteY7" fmla="*/ 636363 h 671064"/>
                  <a:gd name="connsiteX8" fmla="*/ 0 w 2412914"/>
                  <a:gd name="connsiteY8" fmla="*/ 428224 h 671064"/>
                  <a:gd name="connsiteX9" fmla="*/ 25124 w 2412914"/>
                  <a:gd name="connsiteY9" fmla="*/ 440326 h 671064"/>
                  <a:gd name="connsiteX10" fmla="*/ 0 w 2412914"/>
                  <a:gd name="connsiteY10" fmla="*/ 428224 h 671064"/>
                  <a:gd name="connsiteX11" fmla="*/ 2412914 w 2412914"/>
                  <a:gd name="connsiteY11" fmla="*/ 427976 h 671064"/>
                  <a:gd name="connsiteX12" fmla="*/ 2412914 w 2412914"/>
                  <a:gd name="connsiteY12" fmla="*/ 515676 h 671064"/>
                  <a:gd name="connsiteX13" fmla="*/ 2384864 w 2412914"/>
                  <a:gd name="connsiteY13" fmla="*/ 441488 h 671064"/>
                  <a:gd name="connsiteX14" fmla="*/ 2412914 w 2412914"/>
                  <a:gd name="connsiteY14" fmla="*/ 427976 h 671064"/>
                  <a:gd name="connsiteX15" fmla="*/ 111174 w 2412914"/>
                  <a:gd name="connsiteY15" fmla="*/ 288438 h 671064"/>
                  <a:gd name="connsiteX16" fmla="*/ 134384 w 2412914"/>
                  <a:gd name="connsiteY16" fmla="*/ 296504 h 671064"/>
                  <a:gd name="connsiteX17" fmla="*/ 359504 w 2412914"/>
                  <a:gd name="connsiteY17" fmla="*/ 401178 h 671064"/>
                  <a:gd name="connsiteX18" fmla="*/ 540892 w 2412914"/>
                  <a:gd name="connsiteY18" fmla="*/ 485060 h 671064"/>
                  <a:gd name="connsiteX19" fmla="*/ 558814 w 2412914"/>
                  <a:gd name="connsiteY19" fmla="*/ 499041 h 671064"/>
                  <a:gd name="connsiteX20" fmla="*/ 591076 w 2412914"/>
                  <a:gd name="connsiteY20" fmla="*/ 513021 h 671064"/>
                  <a:gd name="connsiteX21" fmla="*/ 598964 w 2412914"/>
                  <a:gd name="connsiteY21" fmla="*/ 536680 h 671064"/>
                  <a:gd name="connsiteX22" fmla="*/ 551735 w 2412914"/>
                  <a:gd name="connsiteY22" fmla="*/ 636363 h 671064"/>
                  <a:gd name="connsiteX23" fmla="*/ 420197 w 2412914"/>
                  <a:gd name="connsiteY23" fmla="*/ 602541 h 671064"/>
                  <a:gd name="connsiteX24" fmla="*/ 177352 w 2412914"/>
                  <a:gd name="connsiteY24" fmla="*/ 513658 h 671064"/>
                  <a:gd name="connsiteX25" fmla="*/ 25124 w 2412914"/>
                  <a:gd name="connsiteY25" fmla="*/ 440326 h 671064"/>
                  <a:gd name="connsiteX26" fmla="*/ 31504 w 2412914"/>
                  <a:gd name="connsiteY26" fmla="*/ 428063 h 671064"/>
                  <a:gd name="connsiteX27" fmla="*/ 97104 w 2412914"/>
                  <a:gd name="connsiteY27" fmla="*/ 300806 h 671064"/>
                  <a:gd name="connsiteX28" fmla="*/ 111174 w 2412914"/>
                  <a:gd name="connsiteY28" fmla="*/ 288438 h 671064"/>
                  <a:gd name="connsiteX29" fmla="*/ 2202142 w 2412914"/>
                  <a:gd name="connsiteY29" fmla="*/ 788 h 671064"/>
                  <a:gd name="connsiteX30" fmla="*/ 2233951 w 2412914"/>
                  <a:gd name="connsiteY30" fmla="*/ 34461 h 671064"/>
                  <a:gd name="connsiteX31" fmla="*/ 2323569 w 2412914"/>
                  <a:gd name="connsiteY31" fmla="*/ 268184 h 671064"/>
                  <a:gd name="connsiteX32" fmla="*/ 2344001 w 2412914"/>
                  <a:gd name="connsiteY32" fmla="*/ 330201 h 671064"/>
                  <a:gd name="connsiteX33" fmla="*/ 2376264 w 2412914"/>
                  <a:gd name="connsiteY33" fmla="*/ 418743 h 671064"/>
                  <a:gd name="connsiteX34" fmla="*/ 2384864 w 2412914"/>
                  <a:gd name="connsiteY34" fmla="*/ 441488 h 671064"/>
                  <a:gd name="connsiteX35" fmla="*/ 2235048 w 2412914"/>
                  <a:gd name="connsiteY35" fmla="*/ 513658 h 671064"/>
                  <a:gd name="connsiteX36" fmla="*/ 1992203 w 2412914"/>
                  <a:gd name="connsiteY36" fmla="*/ 602541 h 671064"/>
                  <a:gd name="connsiteX37" fmla="*/ 1848745 w 2412914"/>
                  <a:gd name="connsiteY37" fmla="*/ 639428 h 671064"/>
                  <a:gd name="connsiteX38" fmla="*/ 1837123 w 2412914"/>
                  <a:gd name="connsiteY38" fmla="*/ 605149 h 671064"/>
                  <a:gd name="connsiteX39" fmla="*/ 1747505 w 2412914"/>
                  <a:gd name="connsiteY39" fmla="*/ 344899 h 671064"/>
                  <a:gd name="connsiteX40" fmla="*/ 1699828 w 2412914"/>
                  <a:gd name="connsiteY40" fmla="*/ 201509 h 671064"/>
                  <a:gd name="connsiteX41" fmla="*/ 1717752 w 2412914"/>
                  <a:gd name="connsiteY41" fmla="*/ 161719 h 671064"/>
                  <a:gd name="connsiteX42" fmla="*/ 1727432 w 2412914"/>
                  <a:gd name="connsiteY42" fmla="*/ 157059 h 671064"/>
                  <a:gd name="connsiteX43" fmla="*/ 1898781 w 2412914"/>
                  <a:gd name="connsiteY43" fmla="*/ 101138 h 671064"/>
                  <a:gd name="connsiteX44" fmla="*/ 2178388 w 2412914"/>
                  <a:gd name="connsiteY44" fmla="*/ 7577 h 671064"/>
                  <a:gd name="connsiteX45" fmla="*/ 2202142 w 2412914"/>
                  <a:gd name="connsiteY45" fmla="*/ 788 h 671064"/>
                  <a:gd name="connsiteX0" fmla="*/ 1823621 w 2387790"/>
                  <a:gd name="connsiteY0" fmla="*/ 639428 h 671064"/>
                  <a:gd name="connsiteX1" fmla="*/ 1826238 w 2387790"/>
                  <a:gd name="connsiteY1" fmla="*/ 647147 h 671064"/>
                  <a:gd name="connsiteX2" fmla="*/ 2387790 w 2387790"/>
                  <a:gd name="connsiteY2" fmla="*/ 647147 h 671064"/>
                  <a:gd name="connsiteX3" fmla="*/ 2387790 w 2387790"/>
                  <a:gd name="connsiteY3" fmla="*/ 671064 h 671064"/>
                  <a:gd name="connsiteX4" fmla="*/ 1823621 w 2387790"/>
                  <a:gd name="connsiteY4" fmla="*/ 639428 h 671064"/>
                  <a:gd name="connsiteX5" fmla="*/ 526611 w 2387790"/>
                  <a:gd name="connsiteY5" fmla="*/ 636363 h 671064"/>
                  <a:gd name="connsiteX6" fmla="*/ 521501 w 2387790"/>
                  <a:gd name="connsiteY6" fmla="*/ 647147 h 671064"/>
                  <a:gd name="connsiteX7" fmla="*/ 526611 w 2387790"/>
                  <a:gd name="connsiteY7" fmla="*/ 636363 h 671064"/>
                  <a:gd name="connsiteX8" fmla="*/ 2387790 w 2387790"/>
                  <a:gd name="connsiteY8" fmla="*/ 427976 h 671064"/>
                  <a:gd name="connsiteX9" fmla="*/ 2387790 w 2387790"/>
                  <a:gd name="connsiteY9" fmla="*/ 515676 h 671064"/>
                  <a:gd name="connsiteX10" fmla="*/ 2359740 w 2387790"/>
                  <a:gd name="connsiteY10" fmla="*/ 441488 h 671064"/>
                  <a:gd name="connsiteX11" fmla="*/ 2387790 w 2387790"/>
                  <a:gd name="connsiteY11" fmla="*/ 427976 h 671064"/>
                  <a:gd name="connsiteX12" fmla="*/ 86050 w 2387790"/>
                  <a:gd name="connsiteY12" fmla="*/ 288438 h 671064"/>
                  <a:gd name="connsiteX13" fmla="*/ 109260 w 2387790"/>
                  <a:gd name="connsiteY13" fmla="*/ 296504 h 671064"/>
                  <a:gd name="connsiteX14" fmla="*/ 334380 w 2387790"/>
                  <a:gd name="connsiteY14" fmla="*/ 401178 h 671064"/>
                  <a:gd name="connsiteX15" fmla="*/ 515768 w 2387790"/>
                  <a:gd name="connsiteY15" fmla="*/ 485060 h 671064"/>
                  <a:gd name="connsiteX16" fmla="*/ 533690 w 2387790"/>
                  <a:gd name="connsiteY16" fmla="*/ 499041 h 671064"/>
                  <a:gd name="connsiteX17" fmla="*/ 565952 w 2387790"/>
                  <a:gd name="connsiteY17" fmla="*/ 513021 h 671064"/>
                  <a:gd name="connsiteX18" fmla="*/ 573840 w 2387790"/>
                  <a:gd name="connsiteY18" fmla="*/ 536680 h 671064"/>
                  <a:gd name="connsiteX19" fmla="*/ 526611 w 2387790"/>
                  <a:gd name="connsiteY19" fmla="*/ 636363 h 671064"/>
                  <a:gd name="connsiteX20" fmla="*/ 395073 w 2387790"/>
                  <a:gd name="connsiteY20" fmla="*/ 602541 h 671064"/>
                  <a:gd name="connsiteX21" fmla="*/ 152228 w 2387790"/>
                  <a:gd name="connsiteY21" fmla="*/ 513658 h 671064"/>
                  <a:gd name="connsiteX22" fmla="*/ 0 w 2387790"/>
                  <a:gd name="connsiteY22" fmla="*/ 440326 h 671064"/>
                  <a:gd name="connsiteX23" fmla="*/ 6380 w 2387790"/>
                  <a:gd name="connsiteY23" fmla="*/ 428063 h 671064"/>
                  <a:gd name="connsiteX24" fmla="*/ 71980 w 2387790"/>
                  <a:gd name="connsiteY24" fmla="*/ 300806 h 671064"/>
                  <a:gd name="connsiteX25" fmla="*/ 86050 w 2387790"/>
                  <a:gd name="connsiteY25" fmla="*/ 288438 h 671064"/>
                  <a:gd name="connsiteX26" fmla="*/ 2177018 w 2387790"/>
                  <a:gd name="connsiteY26" fmla="*/ 788 h 671064"/>
                  <a:gd name="connsiteX27" fmla="*/ 2208827 w 2387790"/>
                  <a:gd name="connsiteY27" fmla="*/ 34461 h 671064"/>
                  <a:gd name="connsiteX28" fmla="*/ 2298445 w 2387790"/>
                  <a:gd name="connsiteY28" fmla="*/ 268184 h 671064"/>
                  <a:gd name="connsiteX29" fmla="*/ 2318877 w 2387790"/>
                  <a:gd name="connsiteY29" fmla="*/ 330201 h 671064"/>
                  <a:gd name="connsiteX30" fmla="*/ 2351140 w 2387790"/>
                  <a:gd name="connsiteY30" fmla="*/ 418743 h 671064"/>
                  <a:gd name="connsiteX31" fmla="*/ 2359740 w 2387790"/>
                  <a:gd name="connsiteY31" fmla="*/ 441488 h 671064"/>
                  <a:gd name="connsiteX32" fmla="*/ 2209924 w 2387790"/>
                  <a:gd name="connsiteY32" fmla="*/ 513658 h 671064"/>
                  <a:gd name="connsiteX33" fmla="*/ 1967079 w 2387790"/>
                  <a:gd name="connsiteY33" fmla="*/ 602541 h 671064"/>
                  <a:gd name="connsiteX34" fmla="*/ 1823621 w 2387790"/>
                  <a:gd name="connsiteY34" fmla="*/ 639428 h 671064"/>
                  <a:gd name="connsiteX35" fmla="*/ 1811999 w 2387790"/>
                  <a:gd name="connsiteY35" fmla="*/ 605149 h 671064"/>
                  <a:gd name="connsiteX36" fmla="*/ 1722381 w 2387790"/>
                  <a:gd name="connsiteY36" fmla="*/ 344899 h 671064"/>
                  <a:gd name="connsiteX37" fmla="*/ 1674704 w 2387790"/>
                  <a:gd name="connsiteY37" fmla="*/ 201509 h 671064"/>
                  <a:gd name="connsiteX38" fmla="*/ 1692628 w 2387790"/>
                  <a:gd name="connsiteY38" fmla="*/ 161719 h 671064"/>
                  <a:gd name="connsiteX39" fmla="*/ 1702308 w 2387790"/>
                  <a:gd name="connsiteY39" fmla="*/ 157059 h 671064"/>
                  <a:gd name="connsiteX40" fmla="*/ 1873657 w 2387790"/>
                  <a:gd name="connsiteY40" fmla="*/ 101138 h 671064"/>
                  <a:gd name="connsiteX41" fmla="*/ 2153264 w 2387790"/>
                  <a:gd name="connsiteY41" fmla="*/ 7577 h 671064"/>
                  <a:gd name="connsiteX42" fmla="*/ 2177018 w 2387790"/>
                  <a:gd name="connsiteY42" fmla="*/ 788 h 671064"/>
                  <a:gd name="connsiteX0" fmla="*/ 1823621 w 2387790"/>
                  <a:gd name="connsiteY0" fmla="*/ 639428 h 647147"/>
                  <a:gd name="connsiteX1" fmla="*/ 1826238 w 2387790"/>
                  <a:gd name="connsiteY1" fmla="*/ 647147 h 647147"/>
                  <a:gd name="connsiteX2" fmla="*/ 2387790 w 2387790"/>
                  <a:gd name="connsiteY2" fmla="*/ 647147 h 647147"/>
                  <a:gd name="connsiteX3" fmla="*/ 1823621 w 2387790"/>
                  <a:gd name="connsiteY3" fmla="*/ 639428 h 647147"/>
                  <a:gd name="connsiteX4" fmla="*/ 526611 w 2387790"/>
                  <a:gd name="connsiteY4" fmla="*/ 636363 h 647147"/>
                  <a:gd name="connsiteX5" fmla="*/ 521501 w 2387790"/>
                  <a:gd name="connsiteY5" fmla="*/ 647147 h 647147"/>
                  <a:gd name="connsiteX6" fmla="*/ 526611 w 2387790"/>
                  <a:gd name="connsiteY6" fmla="*/ 636363 h 647147"/>
                  <a:gd name="connsiteX7" fmla="*/ 2387790 w 2387790"/>
                  <a:gd name="connsiteY7" fmla="*/ 427976 h 647147"/>
                  <a:gd name="connsiteX8" fmla="*/ 2387790 w 2387790"/>
                  <a:gd name="connsiteY8" fmla="*/ 515676 h 647147"/>
                  <a:gd name="connsiteX9" fmla="*/ 2359740 w 2387790"/>
                  <a:gd name="connsiteY9" fmla="*/ 441488 h 647147"/>
                  <a:gd name="connsiteX10" fmla="*/ 2387790 w 2387790"/>
                  <a:gd name="connsiteY10" fmla="*/ 427976 h 647147"/>
                  <a:gd name="connsiteX11" fmla="*/ 86050 w 2387790"/>
                  <a:gd name="connsiteY11" fmla="*/ 288438 h 647147"/>
                  <a:gd name="connsiteX12" fmla="*/ 109260 w 2387790"/>
                  <a:gd name="connsiteY12" fmla="*/ 296504 h 647147"/>
                  <a:gd name="connsiteX13" fmla="*/ 334380 w 2387790"/>
                  <a:gd name="connsiteY13" fmla="*/ 401178 h 647147"/>
                  <a:gd name="connsiteX14" fmla="*/ 515768 w 2387790"/>
                  <a:gd name="connsiteY14" fmla="*/ 485060 h 647147"/>
                  <a:gd name="connsiteX15" fmla="*/ 533690 w 2387790"/>
                  <a:gd name="connsiteY15" fmla="*/ 499041 h 647147"/>
                  <a:gd name="connsiteX16" fmla="*/ 565952 w 2387790"/>
                  <a:gd name="connsiteY16" fmla="*/ 513021 h 647147"/>
                  <a:gd name="connsiteX17" fmla="*/ 573840 w 2387790"/>
                  <a:gd name="connsiteY17" fmla="*/ 536680 h 647147"/>
                  <a:gd name="connsiteX18" fmla="*/ 526611 w 2387790"/>
                  <a:gd name="connsiteY18" fmla="*/ 636363 h 647147"/>
                  <a:gd name="connsiteX19" fmla="*/ 395073 w 2387790"/>
                  <a:gd name="connsiteY19" fmla="*/ 602541 h 647147"/>
                  <a:gd name="connsiteX20" fmla="*/ 152228 w 2387790"/>
                  <a:gd name="connsiteY20" fmla="*/ 513658 h 647147"/>
                  <a:gd name="connsiteX21" fmla="*/ 0 w 2387790"/>
                  <a:gd name="connsiteY21" fmla="*/ 440326 h 647147"/>
                  <a:gd name="connsiteX22" fmla="*/ 6380 w 2387790"/>
                  <a:gd name="connsiteY22" fmla="*/ 428063 h 647147"/>
                  <a:gd name="connsiteX23" fmla="*/ 71980 w 2387790"/>
                  <a:gd name="connsiteY23" fmla="*/ 300806 h 647147"/>
                  <a:gd name="connsiteX24" fmla="*/ 86050 w 2387790"/>
                  <a:gd name="connsiteY24" fmla="*/ 288438 h 647147"/>
                  <a:gd name="connsiteX25" fmla="*/ 2177018 w 2387790"/>
                  <a:gd name="connsiteY25" fmla="*/ 788 h 647147"/>
                  <a:gd name="connsiteX26" fmla="*/ 2208827 w 2387790"/>
                  <a:gd name="connsiteY26" fmla="*/ 34461 h 647147"/>
                  <a:gd name="connsiteX27" fmla="*/ 2298445 w 2387790"/>
                  <a:gd name="connsiteY27" fmla="*/ 268184 h 647147"/>
                  <a:gd name="connsiteX28" fmla="*/ 2318877 w 2387790"/>
                  <a:gd name="connsiteY28" fmla="*/ 330201 h 647147"/>
                  <a:gd name="connsiteX29" fmla="*/ 2351140 w 2387790"/>
                  <a:gd name="connsiteY29" fmla="*/ 418743 h 647147"/>
                  <a:gd name="connsiteX30" fmla="*/ 2359740 w 2387790"/>
                  <a:gd name="connsiteY30" fmla="*/ 441488 h 647147"/>
                  <a:gd name="connsiteX31" fmla="*/ 2209924 w 2387790"/>
                  <a:gd name="connsiteY31" fmla="*/ 513658 h 647147"/>
                  <a:gd name="connsiteX32" fmla="*/ 1967079 w 2387790"/>
                  <a:gd name="connsiteY32" fmla="*/ 602541 h 647147"/>
                  <a:gd name="connsiteX33" fmla="*/ 1823621 w 2387790"/>
                  <a:gd name="connsiteY33" fmla="*/ 639428 h 647147"/>
                  <a:gd name="connsiteX34" fmla="*/ 1811999 w 2387790"/>
                  <a:gd name="connsiteY34" fmla="*/ 605149 h 647147"/>
                  <a:gd name="connsiteX35" fmla="*/ 1722381 w 2387790"/>
                  <a:gd name="connsiteY35" fmla="*/ 344899 h 647147"/>
                  <a:gd name="connsiteX36" fmla="*/ 1674704 w 2387790"/>
                  <a:gd name="connsiteY36" fmla="*/ 201509 h 647147"/>
                  <a:gd name="connsiteX37" fmla="*/ 1692628 w 2387790"/>
                  <a:gd name="connsiteY37" fmla="*/ 161719 h 647147"/>
                  <a:gd name="connsiteX38" fmla="*/ 1702308 w 2387790"/>
                  <a:gd name="connsiteY38" fmla="*/ 157059 h 647147"/>
                  <a:gd name="connsiteX39" fmla="*/ 1873657 w 2387790"/>
                  <a:gd name="connsiteY39" fmla="*/ 101138 h 647147"/>
                  <a:gd name="connsiteX40" fmla="*/ 2153264 w 2387790"/>
                  <a:gd name="connsiteY40" fmla="*/ 7577 h 647147"/>
                  <a:gd name="connsiteX41" fmla="*/ 2177018 w 2387790"/>
                  <a:gd name="connsiteY41" fmla="*/ 788 h 647147"/>
                  <a:gd name="connsiteX0" fmla="*/ 1823621 w 2387790"/>
                  <a:gd name="connsiteY0" fmla="*/ 639428 h 647147"/>
                  <a:gd name="connsiteX1" fmla="*/ 1826238 w 2387790"/>
                  <a:gd name="connsiteY1" fmla="*/ 647147 h 647147"/>
                  <a:gd name="connsiteX2" fmla="*/ 1823621 w 2387790"/>
                  <a:gd name="connsiteY2" fmla="*/ 639428 h 647147"/>
                  <a:gd name="connsiteX3" fmla="*/ 526611 w 2387790"/>
                  <a:gd name="connsiteY3" fmla="*/ 636363 h 647147"/>
                  <a:gd name="connsiteX4" fmla="*/ 521501 w 2387790"/>
                  <a:gd name="connsiteY4" fmla="*/ 647147 h 647147"/>
                  <a:gd name="connsiteX5" fmla="*/ 526611 w 2387790"/>
                  <a:gd name="connsiteY5" fmla="*/ 636363 h 647147"/>
                  <a:gd name="connsiteX6" fmla="*/ 2387790 w 2387790"/>
                  <a:gd name="connsiteY6" fmla="*/ 427976 h 647147"/>
                  <a:gd name="connsiteX7" fmla="*/ 2387790 w 2387790"/>
                  <a:gd name="connsiteY7" fmla="*/ 515676 h 647147"/>
                  <a:gd name="connsiteX8" fmla="*/ 2359740 w 2387790"/>
                  <a:gd name="connsiteY8" fmla="*/ 441488 h 647147"/>
                  <a:gd name="connsiteX9" fmla="*/ 2387790 w 2387790"/>
                  <a:gd name="connsiteY9" fmla="*/ 427976 h 647147"/>
                  <a:gd name="connsiteX10" fmla="*/ 86050 w 2387790"/>
                  <a:gd name="connsiteY10" fmla="*/ 288438 h 647147"/>
                  <a:gd name="connsiteX11" fmla="*/ 109260 w 2387790"/>
                  <a:gd name="connsiteY11" fmla="*/ 296504 h 647147"/>
                  <a:gd name="connsiteX12" fmla="*/ 334380 w 2387790"/>
                  <a:gd name="connsiteY12" fmla="*/ 401178 h 647147"/>
                  <a:gd name="connsiteX13" fmla="*/ 515768 w 2387790"/>
                  <a:gd name="connsiteY13" fmla="*/ 485060 h 647147"/>
                  <a:gd name="connsiteX14" fmla="*/ 533690 w 2387790"/>
                  <a:gd name="connsiteY14" fmla="*/ 499041 h 647147"/>
                  <a:gd name="connsiteX15" fmla="*/ 565952 w 2387790"/>
                  <a:gd name="connsiteY15" fmla="*/ 513021 h 647147"/>
                  <a:gd name="connsiteX16" fmla="*/ 573840 w 2387790"/>
                  <a:gd name="connsiteY16" fmla="*/ 536680 h 647147"/>
                  <a:gd name="connsiteX17" fmla="*/ 526611 w 2387790"/>
                  <a:gd name="connsiteY17" fmla="*/ 636363 h 647147"/>
                  <a:gd name="connsiteX18" fmla="*/ 395073 w 2387790"/>
                  <a:gd name="connsiteY18" fmla="*/ 602541 h 647147"/>
                  <a:gd name="connsiteX19" fmla="*/ 152228 w 2387790"/>
                  <a:gd name="connsiteY19" fmla="*/ 513658 h 647147"/>
                  <a:gd name="connsiteX20" fmla="*/ 0 w 2387790"/>
                  <a:gd name="connsiteY20" fmla="*/ 440326 h 647147"/>
                  <a:gd name="connsiteX21" fmla="*/ 6380 w 2387790"/>
                  <a:gd name="connsiteY21" fmla="*/ 428063 h 647147"/>
                  <a:gd name="connsiteX22" fmla="*/ 71980 w 2387790"/>
                  <a:gd name="connsiteY22" fmla="*/ 300806 h 647147"/>
                  <a:gd name="connsiteX23" fmla="*/ 86050 w 2387790"/>
                  <a:gd name="connsiteY23" fmla="*/ 288438 h 647147"/>
                  <a:gd name="connsiteX24" fmla="*/ 2177018 w 2387790"/>
                  <a:gd name="connsiteY24" fmla="*/ 788 h 647147"/>
                  <a:gd name="connsiteX25" fmla="*/ 2208827 w 2387790"/>
                  <a:gd name="connsiteY25" fmla="*/ 34461 h 647147"/>
                  <a:gd name="connsiteX26" fmla="*/ 2298445 w 2387790"/>
                  <a:gd name="connsiteY26" fmla="*/ 268184 h 647147"/>
                  <a:gd name="connsiteX27" fmla="*/ 2318877 w 2387790"/>
                  <a:gd name="connsiteY27" fmla="*/ 330201 h 647147"/>
                  <a:gd name="connsiteX28" fmla="*/ 2351140 w 2387790"/>
                  <a:gd name="connsiteY28" fmla="*/ 418743 h 647147"/>
                  <a:gd name="connsiteX29" fmla="*/ 2359740 w 2387790"/>
                  <a:gd name="connsiteY29" fmla="*/ 441488 h 647147"/>
                  <a:gd name="connsiteX30" fmla="*/ 2209924 w 2387790"/>
                  <a:gd name="connsiteY30" fmla="*/ 513658 h 647147"/>
                  <a:gd name="connsiteX31" fmla="*/ 1967079 w 2387790"/>
                  <a:gd name="connsiteY31" fmla="*/ 602541 h 647147"/>
                  <a:gd name="connsiteX32" fmla="*/ 1823621 w 2387790"/>
                  <a:gd name="connsiteY32" fmla="*/ 639428 h 647147"/>
                  <a:gd name="connsiteX33" fmla="*/ 1811999 w 2387790"/>
                  <a:gd name="connsiteY33" fmla="*/ 605149 h 647147"/>
                  <a:gd name="connsiteX34" fmla="*/ 1722381 w 2387790"/>
                  <a:gd name="connsiteY34" fmla="*/ 344899 h 647147"/>
                  <a:gd name="connsiteX35" fmla="*/ 1674704 w 2387790"/>
                  <a:gd name="connsiteY35" fmla="*/ 201509 h 647147"/>
                  <a:gd name="connsiteX36" fmla="*/ 1692628 w 2387790"/>
                  <a:gd name="connsiteY36" fmla="*/ 161719 h 647147"/>
                  <a:gd name="connsiteX37" fmla="*/ 1702308 w 2387790"/>
                  <a:gd name="connsiteY37" fmla="*/ 157059 h 647147"/>
                  <a:gd name="connsiteX38" fmla="*/ 1873657 w 2387790"/>
                  <a:gd name="connsiteY38" fmla="*/ 101138 h 647147"/>
                  <a:gd name="connsiteX39" fmla="*/ 2153264 w 2387790"/>
                  <a:gd name="connsiteY39" fmla="*/ 7577 h 647147"/>
                  <a:gd name="connsiteX40" fmla="*/ 2177018 w 2387790"/>
                  <a:gd name="connsiteY40" fmla="*/ 788 h 647147"/>
                  <a:gd name="connsiteX0" fmla="*/ 1823621 w 2387790"/>
                  <a:gd name="connsiteY0" fmla="*/ 639428 h 647147"/>
                  <a:gd name="connsiteX1" fmla="*/ 1826238 w 2387790"/>
                  <a:gd name="connsiteY1" fmla="*/ 647147 h 647147"/>
                  <a:gd name="connsiteX2" fmla="*/ 1823621 w 2387790"/>
                  <a:gd name="connsiteY2" fmla="*/ 639428 h 647147"/>
                  <a:gd name="connsiteX3" fmla="*/ 526611 w 2387790"/>
                  <a:gd name="connsiteY3" fmla="*/ 636363 h 647147"/>
                  <a:gd name="connsiteX4" fmla="*/ 521501 w 2387790"/>
                  <a:gd name="connsiteY4" fmla="*/ 647147 h 647147"/>
                  <a:gd name="connsiteX5" fmla="*/ 526611 w 2387790"/>
                  <a:gd name="connsiteY5" fmla="*/ 636363 h 647147"/>
                  <a:gd name="connsiteX6" fmla="*/ 2387790 w 2387790"/>
                  <a:gd name="connsiteY6" fmla="*/ 427976 h 647147"/>
                  <a:gd name="connsiteX7" fmla="*/ 2359740 w 2387790"/>
                  <a:gd name="connsiteY7" fmla="*/ 441488 h 647147"/>
                  <a:gd name="connsiteX8" fmla="*/ 2387790 w 2387790"/>
                  <a:gd name="connsiteY8" fmla="*/ 427976 h 647147"/>
                  <a:gd name="connsiteX9" fmla="*/ 86050 w 2387790"/>
                  <a:gd name="connsiteY9" fmla="*/ 288438 h 647147"/>
                  <a:gd name="connsiteX10" fmla="*/ 109260 w 2387790"/>
                  <a:gd name="connsiteY10" fmla="*/ 296504 h 647147"/>
                  <a:gd name="connsiteX11" fmla="*/ 334380 w 2387790"/>
                  <a:gd name="connsiteY11" fmla="*/ 401178 h 647147"/>
                  <a:gd name="connsiteX12" fmla="*/ 515768 w 2387790"/>
                  <a:gd name="connsiteY12" fmla="*/ 485060 h 647147"/>
                  <a:gd name="connsiteX13" fmla="*/ 533690 w 2387790"/>
                  <a:gd name="connsiteY13" fmla="*/ 499041 h 647147"/>
                  <a:gd name="connsiteX14" fmla="*/ 565952 w 2387790"/>
                  <a:gd name="connsiteY14" fmla="*/ 513021 h 647147"/>
                  <a:gd name="connsiteX15" fmla="*/ 573840 w 2387790"/>
                  <a:gd name="connsiteY15" fmla="*/ 536680 h 647147"/>
                  <a:gd name="connsiteX16" fmla="*/ 526611 w 2387790"/>
                  <a:gd name="connsiteY16" fmla="*/ 636363 h 647147"/>
                  <a:gd name="connsiteX17" fmla="*/ 395073 w 2387790"/>
                  <a:gd name="connsiteY17" fmla="*/ 602541 h 647147"/>
                  <a:gd name="connsiteX18" fmla="*/ 152228 w 2387790"/>
                  <a:gd name="connsiteY18" fmla="*/ 513658 h 647147"/>
                  <a:gd name="connsiteX19" fmla="*/ 0 w 2387790"/>
                  <a:gd name="connsiteY19" fmla="*/ 440326 h 647147"/>
                  <a:gd name="connsiteX20" fmla="*/ 6380 w 2387790"/>
                  <a:gd name="connsiteY20" fmla="*/ 428063 h 647147"/>
                  <a:gd name="connsiteX21" fmla="*/ 71980 w 2387790"/>
                  <a:gd name="connsiteY21" fmla="*/ 300806 h 647147"/>
                  <a:gd name="connsiteX22" fmla="*/ 86050 w 2387790"/>
                  <a:gd name="connsiteY22" fmla="*/ 288438 h 647147"/>
                  <a:gd name="connsiteX23" fmla="*/ 2177018 w 2387790"/>
                  <a:gd name="connsiteY23" fmla="*/ 788 h 647147"/>
                  <a:gd name="connsiteX24" fmla="*/ 2208827 w 2387790"/>
                  <a:gd name="connsiteY24" fmla="*/ 34461 h 647147"/>
                  <a:gd name="connsiteX25" fmla="*/ 2298445 w 2387790"/>
                  <a:gd name="connsiteY25" fmla="*/ 268184 h 647147"/>
                  <a:gd name="connsiteX26" fmla="*/ 2318877 w 2387790"/>
                  <a:gd name="connsiteY26" fmla="*/ 330201 h 647147"/>
                  <a:gd name="connsiteX27" fmla="*/ 2351140 w 2387790"/>
                  <a:gd name="connsiteY27" fmla="*/ 418743 h 647147"/>
                  <a:gd name="connsiteX28" fmla="*/ 2359740 w 2387790"/>
                  <a:gd name="connsiteY28" fmla="*/ 441488 h 647147"/>
                  <a:gd name="connsiteX29" fmla="*/ 2209924 w 2387790"/>
                  <a:gd name="connsiteY29" fmla="*/ 513658 h 647147"/>
                  <a:gd name="connsiteX30" fmla="*/ 1967079 w 2387790"/>
                  <a:gd name="connsiteY30" fmla="*/ 602541 h 647147"/>
                  <a:gd name="connsiteX31" fmla="*/ 1823621 w 2387790"/>
                  <a:gd name="connsiteY31" fmla="*/ 639428 h 647147"/>
                  <a:gd name="connsiteX32" fmla="*/ 1811999 w 2387790"/>
                  <a:gd name="connsiteY32" fmla="*/ 605149 h 647147"/>
                  <a:gd name="connsiteX33" fmla="*/ 1722381 w 2387790"/>
                  <a:gd name="connsiteY33" fmla="*/ 344899 h 647147"/>
                  <a:gd name="connsiteX34" fmla="*/ 1674704 w 2387790"/>
                  <a:gd name="connsiteY34" fmla="*/ 201509 h 647147"/>
                  <a:gd name="connsiteX35" fmla="*/ 1692628 w 2387790"/>
                  <a:gd name="connsiteY35" fmla="*/ 161719 h 647147"/>
                  <a:gd name="connsiteX36" fmla="*/ 1702308 w 2387790"/>
                  <a:gd name="connsiteY36" fmla="*/ 157059 h 647147"/>
                  <a:gd name="connsiteX37" fmla="*/ 1873657 w 2387790"/>
                  <a:gd name="connsiteY37" fmla="*/ 101138 h 647147"/>
                  <a:gd name="connsiteX38" fmla="*/ 2153264 w 2387790"/>
                  <a:gd name="connsiteY38" fmla="*/ 7577 h 647147"/>
                  <a:gd name="connsiteX39" fmla="*/ 2177018 w 2387790"/>
                  <a:gd name="connsiteY39" fmla="*/ 788 h 647147"/>
                  <a:gd name="connsiteX0" fmla="*/ 1823621 w 2359740"/>
                  <a:gd name="connsiteY0" fmla="*/ 639428 h 647147"/>
                  <a:gd name="connsiteX1" fmla="*/ 1826238 w 2359740"/>
                  <a:gd name="connsiteY1" fmla="*/ 647147 h 647147"/>
                  <a:gd name="connsiteX2" fmla="*/ 1823621 w 2359740"/>
                  <a:gd name="connsiteY2" fmla="*/ 639428 h 647147"/>
                  <a:gd name="connsiteX3" fmla="*/ 526611 w 2359740"/>
                  <a:gd name="connsiteY3" fmla="*/ 636363 h 647147"/>
                  <a:gd name="connsiteX4" fmla="*/ 521501 w 2359740"/>
                  <a:gd name="connsiteY4" fmla="*/ 647147 h 647147"/>
                  <a:gd name="connsiteX5" fmla="*/ 526611 w 2359740"/>
                  <a:gd name="connsiteY5" fmla="*/ 636363 h 647147"/>
                  <a:gd name="connsiteX6" fmla="*/ 86050 w 2359740"/>
                  <a:gd name="connsiteY6" fmla="*/ 288438 h 647147"/>
                  <a:gd name="connsiteX7" fmla="*/ 109260 w 2359740"/>
                  <a:gd name="connsiteY7" fmla="*/ 296504 h 647147"/>
                  <a:gd name="connsiteX8" fmla="*/ 334380 w 2359740"/>
                  <a:gd name="connsiteY8" fmla="*/ 401178 h 647147"/>
                  <a:gd name="connsiteX9" fmla="*/ 515768 w 2359740"/>
                  <a:gd name="connsiteY9" fmla="*/ 485060 h 647147"/>
                  <a:gd name="connsiteX10" fmla="*/ 533690 w 2359740"/>
                  <a:gd name="connsiteY10" fmla="*/ 499041 h 647147"/>
                  <a:gd name="connsiteX11" fmla="*/ 565952 w 2359740"/>
                  <a:gd name="connsiteY11" fmla="*/ 513021 h 647147"/>
                  <a:gd name="connsiteX12" fmla="*/ 573840 w 2359740"/>
                  <a:gd name="connsiteY12" fmla="*/ 536680 h 647147"/>
                  <a:gd name="connsiteX13" fmla="*/ 526611 w 2359740"/>
                  <a:gd name="connsiteY13" fmla="*/ 636363 h 647147"/>
                  <a:gd name="connsiteX14" fmla="*/ 395073 w 2359740"/>
                  <a:gd name="connsiteY14" fmla="*/ 602541 h 647147"/>
                  <a:gd name="connsiteX15" fmla="*/ 152228 w 2359740"/>
                  <a:gd name="connsiteY15" fmla="*/ 513658 h 647147"/>
                  <a:gd name="connsiteX16" fmla="*/ 0 w 2359740"/>
                  <a:gd name="connsiteY16" fmla="*/ 440326 h 647147"/>
                  <a:gd name="connsiteX17" fmla="*/ 6380 w 2359740"/>
                  <a:gd name="connsiteY17" fmla="*/ 428063 h 647147"/>
                  <a:gd name="connsiteX18" fmla="*/ 71980 w 2359740"/>
                  <a:gd name="connsiteY18" fmla="*/ 300806 h 647147"/>
                  <a:gd name="connsiteX19" fmla="*/ 86050 w 2359740"/>
                  <a:gd name="connsiteY19" fmla="*/ 288438 h 647147"/>
                  <a:gd name="connsiteX20" fmla="*/ 2177018 w 2359740"/>
                  <a:gd name="connsiteY20" fmla="*/ 788 h 647147"/>
                  <a:gd name="connsiteX21" fmla="*/ 2208827 w 2359740"/>
                  <a:gd name="connsiteY21" fmla="*/ 34461 h 647147"/>
                  <a:gd name="connsiteX22" fmla="*/ 2298445 w 2359740"/>
                  <a:gd name="connsiteY22" fmla="*/ 268184 h 647147"/>
                  <a:gd name="connsiteX23" fmla="*/ 2318877 w 2359740"/>
                  <a:gd name="connsiteY23" fmla="*/ 330201 h 647147"/>
                  <a:gd name="connsiteX24" fmla="*/ 2351140 w 2359740"/>
                  <a:gd name="connsiteY24" fmla="*/ 418743 h 647147"/>
                  <a:gd name="connsiteX25" fmla="*/ 2359740 w 2359740"/>
                  <a:gd name="connsiteY25" fmla="*/ 441488 h 647147"/>
                  <a:gd name="connsiteX26" fmla="*/ 2209924 w 2359740"/>
                  <a:gd name="connsiteY26" fmla="*/ 513658 h 647147"/>
                  <a:gd name="connsiteX27" fmla="*/ 1967079 w 2359740"/>
                  <a:gd name="connsiteY27" fmla="*/ 602541 h 647147"/>
                  <a:gd name="connsiteX28" fmla="*/ 1823621 w 2359740"/>
                  <a:gd name="connsiteY28" fmla="*/ 639428 h 647147"/>
                  <a:gd name="connsiteX29" fmla="*/ 1811999 w 2359740"/>
                  <a:gd name="connsiteY29" fmla="*/ 605149 h 647147"/>
                  <a:gd name="connsiteX30" fmla="*/ 1722381 w 2359740"/>
                  <a:gd name="connsiteY30" fmla="*/ 344899 h 647147"/>
                  <a:gd name="connsiteX31" fmla="*/ 1674704 w 2359740"/>
                  <a:gd name="connsiteY31" fmla="*/ 201509 h 647147"/>
                  <a:gd name="connsiteX32" fmla="*/ 1692628 w 2359740"/>
                  <a:gd name="connsiteY32" fmla="*/ 161719 h 647147"/>
                  <a:gd name="connsiteX33" fmla="*/ 1702308 w 2359740"/>
                  <a:gd name="connsiteY33" fmla="*/ 157059 h 647147"/>
                  <a:gd name="connsiteX34" fmla="*/ 1873657 w 2359740"/>
                  <a:gd name="connsiteY34" fmla="*/ 101138 h 647147"/>
                  <a:gd name="connsiteX35" fmla="*/ 2153264 w 2359740"/>
                  <a:gd name="connsiteY35" fmla="*/ 7577 h 647147"/>
                  <a:gd name="connsiteX36" fmla="*/ 2177018 w 2359740"/>
                  <a:gd name="connsiteY36" fmla="*/ 788 h 64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59740" h="647147">
                    <a:moveTo>
                      <a:pt x="1823621" y="639428"/>
                    </a:moveTo>
                    <a:lnTo>
                      <a:pt x="1826238" y="647147"/>
                    </a:lnTo>
                    <a:lnTo>
                      <a:pt x="1823621" y="639428"/>
                    </a:lnTo>
                    <a:close/>
                    <a:moveTo>
                      <a:pt x="526611" y="636363"/>
                    </a:moveTo>
                    <a:lnTo>
                      <a:pt x="521501" y="647147"/>
                    </a:lnTo>
                    <a:lnTo>
                      <a:pt x="526611" y="636363"/>
                    </a:lnTo>
                    <a:close/>
                    <a:moveTo>
                      <a:pt x="86050" y="288438"/>
                    </a:moveTo>
                    <a:cubicBezTo>
                      <a:pt x="90800" y="287900"/>
                      <a:pt x="97072" y="290768"/>
                      <a:pt x="109260" y="296504"/>
                    </a:cubicBezTo>
                    <a:lnTo>
                      <a:pt x="334380" y="401178"/>
                    </a:lnTo>
                    <a:lnTo>
                      <a:pt x="515768" y="485060"/>
                    </a:lnTo>
                    <a:cubicBezTo>
                      <a:pt x="523295" y="488286"/>
                      <a:pt x="531182" y="490437"/>
                      <a:pt x="533690" y="499041"/>
                    </a:cubicBezTo>
                    <a:cubicBezTo>
                      <a:pt x="544445" y="503701"/>
                      <a:pt x="554840" y="509436"/>
                      <a:pt x="565952" y="513021"/>
                    </a:cubicBezTo>
                    <a:cubicBezTo>
                      <a:pt x="580292" y="517681"/>
                      <a:pt x="579934" y="524492"/>
                      <a:pt x="573840" y="536680"/>
                    </a:cubicBezTo>
                    <a:lnTo>
                      <a:pt x="526611" y="636363"/>
                    </a:lnTo>
                    <a:lnTo>
                      <a:pt x="395073" y="602541"/>
                    </a:lnTo>
                    <a:cubicBezTo>
                      <a:pt x="312307" y="576798"/>
                      <a:pt x="231285" y="547097"/>
                      <a:pt x="152228" y="513658"/>
                    </a:cubicBezTo>
                    <a:lnTo>
                      <a:pt x="0" y="440326"/>
                    </a:lnTo>
                    <a:lnTo>
                      <a:pt x="6380" y="428063"/>
                    </a:lnTo>
                    <a:cubicBezTo>
                      <a:pt x="28604" y="385763"/>
                      <a:pt x="50830" y="343464"/>
                      <a:pt x="71980" y="300806"/>
                    </a:cubicBezTo>
                    <a:cubicBezTo>
                      <a:pt x="78074" y="292919"/>
                      <a:pt x="81300" y="288976"/>
                      <a:pt x="86050" y="288438"/>
                    </a:cubicBezTo>
                    <a:close/>
                    <a:moveTo>
                      <a:pt x="2177018" y="788"/>
                    </a:moveTo>
                    <a:cubicBezTo>
                      <a:pt x="2194779" y="-2707"/>
                      <a:pt x="2197266" y="4888"/>
                      <a:pt x="2208827" y="34461"/>
                    </a:cubicBezTo>
                    <a:cubicBezTo>
                      <a:pt x="2239297" y="112249"/>
                      <a:pt x="2267975" y="190396"/>
                      <a:pt x="2298445" y="268184"/>
                    </a:cubicBezTo>
                    <a:cubicBezTo>
                      <a:pt x="2305972" y="287902"/>
                      <a:pt x="2314935" y="308334"/>
                      <a:pt x="2318877" y="330201"/>
                    </a:cubicBezTo>
                    <a:cubicBezTo>
                      <a:pt x="2325330" y="361388"/>
                      <a:pt x="2340027" y="389349"/>
                      <a:pt x="2351140" y="418743"/>
                    </a:cubicBezTo>
                    <a:lnTo>
                      <a:pt x="2359740" y="441488"/>
                    </a:lnTo>
                    <a:lnTo>
                      <a:pt x="2209924" y="513658"/>
                    </a:lnTo>
                    <a:cubicBezTo>
                      <a:pt x="2130867" y="547097"/>
                      <a:pt x="2049845" y="576798"/>
                      <a:pt x="1967079" y="602541"/>
                    </a:cubicBezTo>
                    <a:lnTo>
                      <a:pt x="1823621" y="639428"/>
                    </a:lnTo>
                    <a:lnTo>
                      <a:pt x="1811999" y="605149"/>
                    </a:lnTo>
                    <a:cubicBezTo>
                      <a:pt x="1782246" y="518399"/>
                      <a:pt x="1754643" y="430573"/>
                      <a:pt x="1722381" y="344899"/>
                    </a:cubicBezTo>
                    <a:cubicBezTo>
                      <a:pt x="1708759" y="296146"/>
                      <a:pt x="1689761" y="249544"/>
                      <a:pt x="1674704" y="201509"/>
                    </a:cubicBezTo>
                    <a:cubicBezTo>
                      <a:pt x="1666101" y="174265"/>
                      <a:pt x="1663234" y="171040"/>
                      <a:pt x="1692628" y="161719"/>
                    </a:cubicBezTo>
                    <a:cubicBezTo>
                      <a:pt x="1695855" y="160644"/>
                      <a:pt x="1699081" y="158493"/>
                      <a:pt x="1702308" y="157059"/>
                    </a:cubicBezTo>
                    <a:cubicBezTo>
                      <a:pt x="1760380" y="141644"/>
                      <a:pt x="1816660" y="119779"/>
                      <a:pt x="1873657" y="101138"/>
                    </a:cubicBezTo>
                    <a:lnTo>
                      <a:pt x="2153264" y="7577"/>
                    </a:lnTo>
                    <a:cubicBezTo>
                      <a:pt x="2163480" y="4350"/>
                      <a:pt x="2171098" y="1953"/>
                      <a:pt x="2177018" y="7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7" name="Group 26">
              <a:extLst>
                <a:ext uri="{FF2B5EF4-FFF2-40B4-BE49-F238E27FC236}">
                  <a16:creationId xmlns:a16="http://schemas.microsoft.com/office/drawing/2014/main" id="{85CDA0BE-4230-4D71-95B8-48D8E15CF957}"/>
                </a:ext>
              </a:extLst>
            </p:cNvPr>
            <p:cNvGrpSpPr/>
            <p:nvPr/>
          </p:nvGrpSpPr>
          <p:grpSpPr>
            <a:xfrm>
              <a:off x="3747605" y="900687"/>
              <a:ext cx="1959619" cy="1180979"/>
              <a:chOff x="3767143" y="2846931"/>
              <a:chExt cx="1053838" cy="635103"/>
            </a:xfrm>
          </p:grpSpPr>
          <p:sp>
            <p:nvSpPr>
              <p:cNvPr id="315" name="Freeform: Shape 27">
                <a:extLst>
                  <a:ext uri="{FF2B5EF4-FFF2-40B4-BE49-F238E27FC236}">
                    <a16:creationId xmlns:a16="http://schemas.microsoft.com/office/drawing/2014/main" id="{38F9AD4A-42AE-4178-BF71-E22734937CD1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Oval 28">
                <a:extLst>
                  <a:ext uri="{FF2B5EF4-FFF2-40B4-BE49-F238E27FC236}">
                    <a16:creationId xmlns:a16="http://schemas.microsoft.com/office/drawing/2014/main" id="{07F85561-4EE7-45F7-BD93-6686AAD6ED8A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29">
                <a:extLst>
                  <a:ext uri="{FF2B5EF4-FFF2-40B4-BE49-F238E27FC236}">
                    <a16:creationId xmlns:a16="http://schemas.microsoft.com/office/drawing/2014/main" id="{4971CC7A-6A2B-45B6-8779-D08F310C4BCB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0">
                <a:extLst>
                  <a:ext uri="{FF2B5EF4-FFF2-40B4-BE49-F238E27FC236}">
                    <a16:creationId xmlns:a16="http://schemas.microsoft.com/office/drawing/2014/main" id="{091D8F9E-0D32-42BE-A100-ADDC10ECB2B6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">
                <a:extLst>
                  <a:ext uri="{FF2B5EF4-FFF2-40B4-BE49-F238E27FC236}">
                    <a16:creationId xmlns:a16="http://schemas.microsoft.com/office/drawing/2014/main" id="{01687297-EA76-4159-A5AD-0E2E42A20C67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2">
                <a:extLst>
                  <a:ext uri="{FF2B5EF4-FFF2-40B4-BE49-F238E27FC236}">
                    <a16:creationId xmlns:a16="http://schemas.microsoft.com/office/drawing/2014/main" id="{813E6689-9059-495E-ABFC-A2724128F1F0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26">
              <a:extLst>
                <a:ext uri="{FF2B5EF4-FFF2-40B4-BE49-F238E27FC236}">
                  <a16:creationId xmlns:a16="http://schemas.microsoft.com/office/drawing/2014/main" id="{7B4F9957-9B2F-4AFD-9B63-EF922B4369CB}"/>
                </a:ext>
              </a:extLst>
            </p:cNvPr>
            <p:cNvGrpSpPr/>
            <p:nvPr/>
          </p:nvGrpSpPr>
          <p:grpSpPr>
            <a:xfrm>
              <a:off x="3857898" y="1464554"/>
              <a:ext cx="1914233" cy="1051822"/>
              <a:chOff x="3767143" y="2916389"/>
              <a:chExt cx="1029430" cy="565645"/>
            </a:xfrm>
          </p:grpSpPr>
          <p:sp>
            <p:nvSpPr>
              <p:cNvPr id="309" name="Freeform: Shape 27">
                <a:extLst>
                  <a:ext uri="{FF2B5EF4-FFF2-40B4-BE49-F238E27FC236}">
                    <a16:creationId xmlns:a16="http://schemas.microsoft.com/office/drawing/2014/main" id="{462173E5-932B-4136-B3C9-0CCAC1E07AB6}"/>
                  </a:ext>
                </a:extLst>
              </p:cNvPr>
              <p:cNvSpPr/>
              <p:nvPr/>
            </p:nvSpPr>
            <p:spPr>
              <a:xfrm>
                <a:off x="3813737" y="2969274"/>
                <a:ext cx="942959" cy="464494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04310 w 967795"/>
                  <a:gd name="connsiteY3" fmla="*/ 230656 h 543968"/>
                  <a:gd name="connsiteX4" fmla="*/ 967795 w 967795"/>
                  <a:gd name="connsiteY4" fmla="*/ 0 h 543968"/>
                  <a:gd name="connsiteX0" fmla="*/ 0 w 942959"/>
                  <a:gd name="connsiteY0" fmla="*/ 464494 h 464494"/>
                  <a:gd name="connsiteX1" fmla="*/ 195274 w 942959"/>
                  <a:gd name="connsiteY1" fmla="*/ 248507 h 464494"/>
                  <a:gd name="connsiteX2" fmla="*/ 480336 w 942959"/>
                  <a:gd name="connsiteY2" fmla="*/ 261770 h 464494"/>
                  <a:gd name="connsiteX3" fmla="*/ 704310 w 942959"/>
                  <a:gd name="connsiteY3" fmla="*/ 151182 h 464494"/>
                  <a:gd name="connsiteX4" fmla="*/ 942959 w 942959"/>
                  <a:gd name="connsiteY4" fmla="*/ 0 h 4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59" h="464494">
                    <a:moveTo>
                      <a:pt x="0" y="464494"/>
                    </a:moveTo>
                    <a:lnTo>
                      <a:pt x="195274" y="248507"/>
                    </a:lnTo>
                    <a:lnTo>
                      <a:pt x="480336" y="261770"/>
                    </a:lnTo>
                    <a:lnTo>
                      <a:pt x="704310" y="151182"/>
                    </a:lnTo>
                    <a:lnTo>
                      <a:pt x="942959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Oval 28">
                <a:extLst>
                  <a:ext uri="{FF2B5EF4-FFF2-40B4-BE49-F238E27FC236}">
                    <a16:creationId xmlns:a16="http://schemas.microsoft.com/office/drawing/2014/main" id="{07C2FB42-6A5D-4559-83C5-9E280842C474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29">
                <a:extLst>
                  <a:ext uri="{FF2B5EF4-FFF2-40B4-BE49-F238E27FC236}">
                    <a16:creationId xmlns:a16="http://schemas.microsoft.com/office/drawing/2014/main" id="{1BCCFB91-9516-436D-AC96-73D1B9F8B1D0}"/>
                  </a:ext>
                </a:extLst>
              </p:cNvPr>
              <p:cNvSpPr/>
              <p:nvPr/>
            </p:nvSpPr>
            <p:spPr>
              <a:xfrm>
                <a:off x="3955029" y="3180022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0">
                <a:extLst>
                  <a:ext uri="{FF2B5EF4-FFF2-40B4-BE49-F238E27FC236}">
                    <a16:creationId xmlns:a16="http://schemas.microsoft.com/office/drawing/2014/main" id="{9BA1191D-CAB4-428A-824B-FDF40070EBC5}"/>
                  </a:ext>
                </a:extLst>
              </p:cNvPr>
              <p:cNvSpPr/>
              <p:nvPr/>
            </p:nvSpPr>
            <p:spPr>
              <a:xfrm>
                <a:off x="4238282" y="31784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">
                <a:extLst>
                  <a:ext uri="{FF2B5EF4-FFF2-40B4-BE49-F238E27FC236}">
                    <a16:creationId xmlns:a16="http://schemas.microsoft.com/office/drawing/2014/main" id="{B28DF6A1-364A-41AB-B4FA-03DA3AA38E2B}"/>
                  </a:ext>
                </a:extLst>
              </p:cNvPr>
              <p:cNvSpPr/>
              <p:nvPr/>
            </p:nvSpPr>
            <p:spPr>
              <a:xfrm>
                <a:off x="4458316" y="30646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2">
                <a:extLst>
                  <a:ext uri="{FF2B5EF4-FFF2-40B4-BE49-F238E27FC236}">
                    <a16:creationId xmlns:a16="http://schemas.microsoft.com/office/drawing/2014/main" id="{791552AD-9E6E-47AE-86D0-EC1A47C21024}"/>
                  </a:ext>
                </a:extLst>
              </p:cNvPr>
              <p:cNvSpPr/>
              <p:nvPr/>
            </p:nvSpPr>
            <p:spPr>
              <a:xfrm>
                <a:off x="4704027" y="2916389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CB932248-9CED-491D-9E7C-9D812356CBF5}"/>
              </a:ext>
            </a:extLst>
          </p:cNvPr>
          <p:cNvGrpSpPr/>
          <p:nvPr/>
        </p:nvGrpSpPr>
        <p:grpSpPr>
          <a:xfrm>
            <a:off x="4828045" y="4203960"/>
            <a:ext cx="2962076" cy="2289805"/>
            <a:chOff x="7499046" y="1579279"/>
            <a:chExt cx="4984197" cy="3852987"/>
          </a:xfrm>
        </p:grpSpPr>
        <p:grpSp>
          <p:nvGrpSpPr>
            <p:cNvPr id="348" name="Group 46">
              <a:extLst>
                <a:ext uri="{FF2B5EF4-FFF2-40B4-BE49-F238E27FC236}">
                  <a16:creationId xmlns:a16="http://schemas.microsoft.com/office/drawing/2014/main" id="{A04F5FDF-FC2B-48A9-B01C-5DB1C894B18E}"/>
                </a:ext>
              </a:extLst>
            </p:cNvPr>
            <p:cNvGrpSpPr/>
            <p:nvPr/>
          </p:nvGrpSpPr>
          <p:grpSpPr>
            <a:xfrm>
              <a:off x="7866915" y="1946652"/>
              <a:ext cx="4616328" cy="3478188"/>
              <a:chOff x="5174585" y="2407951"/>
              <a:chExt cx="4195061" cy="3160776"/>
            </a:xfrm>
          </p:grpSpPr>
          <p:sp>
            <p:nvSpPr>
              <p:cNvPr id="402" name="Rectangle 38">
                <a:extLst>
                  <a:ext uri="{FF2B5EF4-FFF2-40B4-BE49-F238E27FC236}">
                    <a16:creationId xmlns:a16="http://schemas.microsoft.com/office/drawing/2014/main" id="{91E7430E-B8A2-4D1B-A784-4D2515D188D4}"/>
                  </a:ext>
                </a:extLst>
              </p:cNvPr>
              <p:cNvSpPr/>
              <p:nvPr/>
            </p:nvSpPr>
            <p:spPr>
              <a:xfrm rot="7746126">
                <a:off x="8364657" y="4563737"/>
                <a:ext cx="283970" cy="1726009"/>
              </a:xfrm>
              <a:custGeom>
                <a:avLst/>
                <a:gdLst>
                  <a:gd name="connsiteX0" fmla="*/ 0 w 281140"/>
                  <a:gd name="connsiteY0" fmla="*/ 2317881 h 2317883"/>
                  <a:gd name="connsiteX1" fmla="*/ 5890 w 281140"/>
                  <a:gd name="connsiteY1" fmla="*/ 162918 h 2317883"/>
                  <a:gd name="connsiteX2" fmla="*/ 158242 w 281140"/>
                  <a:gd name="connsiteY2" fmla="*/ 0 h 2317883"/>
                  <a:gd name="connsiteX3" fmla="*/ 281140 w 281140"/>
                  <a:gd name="connsiteY3" fmla="*/ 106275 h 2317883"/>
                  <a:gd name="connsiteX4" fmla="*/ 281140 w 281140"/>
                  <a:gd name="connsiteY4" fmla="*/ 2317883 h 2317883"/>
                  <a:gd name="connsiteX5" fmla="*/ 0 w 281140"/>
                  <a:gd name="connsiteY5" fmla="*/ 2317881 h 2317883"/>
                  <a:gd name="connsiteX0" fmla="*/ 0 w 281140"/>
                  <a:gd name="connsiteY0" fmla="*/ 2302794 h 2302796"/>
                  <a:gd name="connsiteX1" fmla="*/ 5890 w 281140"/>
                  <a:gd name="connsiteY1" fmla="*/ 147831 h 2302796"/>
                  <a:gd name="connsiteX2" fmla="*/ 162025 w 281140"/>
                  <a:gd name="connsiteY2" fmla="*/ 0 h 2302796"/>
                  <a:gd name="connsiteX3" fmla="*/ 281140 w 281140"/>
                  <a:gd name="connsiteY3" fmla="*/ 91188 h 2302796"/>
                  <a:gd name="connsiteX4" fmla="*/ 281140 w 281140"/>
                  <a:gd name="connsiteY4" fmla="*/ 2302796 h 2302796"/>
                  <a:gd name="connsiteX5" fmla="*/ 0 w 281140"/>
                  <a:gd name="connsiteY5" fmla="*/ 2302794 h 2302796"/>
                  <a:gd name="connsiteX0" fmla="*/ 0 w 281140"/>
                  <a:gd name="connsiteY0" fmla="*/ 2294398 h 2294400"/>
                  <a:gd name="connsiteX1" fmla="*/ 5890 w 281140"/>
                  <a:gd name="connsiteY1" fmla="*/ 139435 h 2294400"/>
                  <a:gd name="connsiteX2" fmla="*/ 167772 w 281140"/>
                  <a:gd name="connsiteY2" fmla="*/ 0 h 2294400"/>
                  <a:gd name="connsiteX3" fmla="*/ 281140 w 281140"/>
                  <a:gd name="connsiteY3" fmla="*/ 82792 h 2294400"/>
                  <a:gd name="connsiteX4" fmla="*/ 281140 w 281140"/>
                  <a:gd name="connsiteY4" fmla="*/ 2294400 h 2294400"/>
                  <a:gd name="connsiteX5" fmla="*/ 0 w 281140"/>
                  <a:gd name="connsiteY5" fmla="*/ 2294398 h 2294400"/>
                  <a:gd name="connsiteX0" fmla="*/ 0 w 281140"/>
                  <a:gd name="connsiteY0" fmla="*/ 2297807 h 2297809"/>
                  <a:gd name="connsiteX1" fmla="*/ 5890 w 281140"/>
                  <a:gd name="connsiteY1" fmla="*/ 142844 h 2297809"/>
                  <a:gd name="connsiteX2" fmla="*/ 152352 w 281140"/>
                  <a:gd name="connsiteY2" fmla="*/ 0 h 2297809"/>
                  <a:gd name="connsiteX3" fmla="*/ 281140 w 281140"/>
                  <a:gd name="connsiteY3" fmla="*/ 86201 h 2297809"/>
                  <a:gd name="connsiteX4" fmla="*/ 281140 w 281140"/>
                  <a:gd name="connsiteY4" fmla="*/ 2297809 h 2297809"/>
                  <a:gd name="connsiteX5" fmla="*/ 0 w 281140"/>
                  <a:gd name="connsiteY5" fmla="*/ 2297807 h 2297809"/>
                  <a:gd name="connsiteX0" fmla="*/ 0 w 281140"/>
                  <a:gd name="connsiteY0" fmla="*/ 2211606 h 2211608"/>
                  <a:gd name="connsiteX1" fmla="*/ 5890 w 281140"/>
                  <a:gd name="connsiteY1" fmla="*/ 56643 h 2211608"/>
                  <a:gd name="connsiteX2" fmla="*/ 281140 w 281140"/>
                  <a:gd name="connsiteY2" fmla="*/ 0 h 2211608"/>
                  <a:gd name="connsiteX3" fmla="*/ 281140 w 281140"/>
                  <a:gd name="connsiteY3" fmla="*/ 2211608 h 2211608"/>
                  <a:gd name="connsiteX4" fmla="*/ 0 w 281140"/>
                  <a:gd name="connsiteY4" fmla="*/ 2211606 h 2211608"/>
                  <a:gd name="connsiteX0" fmla="*/ 1777 w 282917"/>
                  <a:gd name="connsiteY0" fmla="*/ 2211606 h 2211608"/>
                  <a:gd name="connsiteX1" fmla="*/ 447 w 282917"/>
                  <a:gd name="connsiteY1" fmla="*/ 431030 h 2211608"/>
                  <a:gd name="connsiteX2" fmla="*/ 282917 w 282917"/>
                  <a:gd name="connsiteY2" fmla="*/ 0 h 2211608"/>
                  <a:gd name="connsiteX3" fmla="*/ 282917 w 282917"/>
                  <a:gd name="connsiteY3" fmla="*/ 2211608 h 2211608"/>
                  <a:gd name="connsiteX4" fmla="*/ 1777 w 282917"/>
                  <a:gd name="connsiteY4" fmla="*/ 2211606 h 2211608"/>
                  <a:gd name="connsiteX0" fmla="*/ 1777 w 282917"/>
                  <a:gd name="connsiteY0" fmla="*/ 1957273 h 1957275"/>
                  <a:gd name="connsiteX1" fmla="*/ 447 w 282917"/>
                  <a:gd name="connsiteY1" fmla="*/ 176697 h 1957275"/>
                  <a:gd name="connsiteX2" fmla="*/ 266318 w 282917"/>
                  <a:gd name="connsiteY2" fmla="*/ 0 h 1957275"/>
                  <a:gd name="connsiteX3" fmla="*/ 282917 w 282917"/>
                  <a:gd name="connsiteY3" fmla="*/ 1957275 h 1957275"/>
                  <a:gd name="connsiteX4" fmla="*/ 1777 w 282917"/>
                  <a:gd name="connsiteY4" fmla="*/ 1957273 h 1957275"/>
                  <a:gd name="connsiteX0" fmla="*/ 2831 w 283971"/>
                  <a:gd name="connsiteY0" fmla="*/ 1957273 h 1957275"/>
                  <a:gd name="connsiteX1" fmla="*/ 380 w 283971"/>
                  <a:gd name="connsiteY1" fmla="*/ 738257 h 1957275"/>
                  <a:gd name="connsiteX2" fmla="*/ 267372 w 283971"/>
                  <a:gd name="connsiteY2" fmla="*/ 0 h 1957275"/>
                  <a:gd name="connsiteX3" fmla="*/ 283971 w 283971"/>
                  <a:gd name="connsiteY3" fmla="*/ 1957275 h 1957275"/>
                  <a:gd name="connsiteX4" fmla="*/ 2831 w 283971"/>
                  <a:gd name="connsiteY4" fmla="*/ 1957273 h 1957275"/>
                  <a:gd name="connsiteX0" fmla="*/ 2831 w 283971"/>
                  <a:gd name="connsiteY0" fmla="*/ 1376876 h 1376878"/>
                  <a:gd name="connsiteX1" fmla="*/ 380 w 283971"/>
                  <a:gd name="connsiteY1" fmla="*/ 157860 h 1376878"/>
                  <a:gd name="connsiteX2" fmla="*/ 263812 w 283971"/>
                  <a:gd name="connsiteY2" fmla="*/ 0 h 1376878"/>
                  <a:gd name="connsiteX3" fmla="*/ 283971 w 283971"/>
                  <a:gd name="connsiteY3" fmla="*/ 1376878 h 1376878"/>
                  <a:gd name="connsiteX4" fmla="*/ 2831 w 283971"/>
                  <a:gd name="connsiteY4" fmla="*/ 1376876 h 137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71" h="1376878">
                    <a:moveTo>
                      <a:pt x="2831" y="1376876"/>
                    </a:moveTo>
                    <a:cubicBezTo>
                      <a:pt x="4794" y="658555"/>
                      <a:pt x="-1583" y="876181"/>
                      <a:pt x="380" y="157860"/>
                    </a:cubicBezTo>
                    <a:lnTo>
                      <a:pt x="263812" y="0"/>
                    </a:lnTo>
                    <a:lnTo>
                      <a:pt x="283971" y="1376878"/>
                    </a:lnTo>
                    <a:lnTo>
                      <a:pt x="2831" y="137687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3" name="Donut 48">
                <a:extLst>
                  <a:ext uri="{FF2B5EF4-FFF2-40B4-BE49-F238E27FC236}">
                    <a16:creationId xmlns:a16="http://schemas.microsoft.com/office/drawing/2014/main" id="{082B3865-9F2D-4C33-830F-9F28F0E9402D}"/>
                  </a:ext>
                </a:extLst>
              </p:cNvPr>
              <p:cNvSpPr/>
              <p:nvPr/>
            </p:nvSpPr>
            <p:spPr>
              <a:xfrm>
                <a:off x="5174585" y="2407951"/>
                <a:ext cx="2840764" cy="2840758"/>
              </a:xfrm>
              <a:prstGeom prst="donut">
                <a:avLst>
                  <a:gd name="adj" fmla="val 366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Round Same Side Corner Rectangle 49">
                <a:extLst>
                  <a:ext uri="{FF2B5EF4-FFF2-40B4-BE49-F238E27FC236}">
                    <a16:creationId xmlns:a16="http://schemas.microsoft.com/office/drawing/2014/main" id="{F68F09FA-5BB6-4F8B-9629-E288E4368F28}"/>
                  </a:ext>
                </a:extLst>
              </p:cNvPr>
              <p:cNvSpPr/>
              <p:nvPr/>
            </p:nvSpPr>
            <p:spPr>
              <a:xfrm rot="7735350">
                <a:off x="7527158" y="4670169"/>
                <a:ext cx="457200" cy="281857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49" name="Oval 2">
              <a:extLst>
                <a:ext uri="{FF2B5EF4-FFF2-40B4-BE49-F238E27FC236}">
                  <a16:creationId xmlns:a16="http://schemas.microsoft.com/office/drawing/2014/main" id="{33C07B28-9BD7-4184-BFFE-660567853317}"/>
                </a:ext>
              </a:extLst>
            </p:cNvPr>
            <p:cNvSpPr/>
            <p:nvPr/>
          </p:nvSpPr>
          <p:spPr>
            <a:xfrm>
              <a:off x="8534648" y="2563762"/>
              <a:ext cx="1822500" cy="182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0" name="그룹 349">
              <a:extLst>
                <a:ext uri="{FF2B5EF4-FFF2-40B4-BE49-F238E27FC236}">
                  <a16:creationId xmlns:a16="http://schemas.microsoft.com/office/drawing/2014/main" id="{EBE5444F-8ABE-486F-A159-9DE76498D868}"/>
                </a:ext>
              </a:extLst>
            </p:cNvPr>
            <p:cNvGrpSpPr/>
            <p:nvPr/>
          </p:nvGrpSpPr>
          <p:grpSpPr>
            <a:xfrm>
              <a:off x="8052553" y="2138033"/>
              <a:ext cx="2716603" cy="2727333"/>
              <a:chOff x="7462518" y="2036160"/>
              <a:chExt cx="2716603" cy="2727333"/>
            </a:xfrm>
          </p:grpSpPr>
          <p:sp>
            <p:nvSpPr>
              <p:cNvPr id="383" name="Diamond 5">
                <a:extLst>
                  <a:ext uri="{FF2B5EF4-FFF2-40B4-BE49-F238E27FC236}">
                    <a16:creationId xmlns:a16="http://schemas.microsoft.com/office/drawing/2014/main" id="{97461618-43AA-4EBC-A5A2-3F75AAA3D5F6}"/>
                  </a:ext>
                </a:extLst>
              </p:cNvPr>
              <p:cNvSpPr/>
              <p:nvPr/>
            </p:nvSpPr>
            <p:spPr>
              <a:xfrm>
                <a:off x="8312848" y="2036160"/>
                <a:ext cx="337247" cy="33824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3249575">
                    <a:moveTo>
                      <a:pt x="1275349" y="2002569"/>
                    </a:moveTo>
                    <a:lnTo>
                      <a:pt x="1625117" y="2233002"/>
                    </a:lnTo>
                    <a:lnTo>
                      <a:pt x="1968772" y="2006596"/>
                    </a:lnTo>
                    <a:lnTo>
                      <a:pt x="3240001" y="3249575"/>
                    </a:lnTo>
                    <a:lnTo>
                      <a:pt x="0" y="3249575"/>
                    </a:lnTo>
                    <a:close/>
                    <a:moveTo>
                      <a:pt x="1067116" y="1473605"/>
                    </a:moveTo>
                    <a:lnTo>
                      <a:pt x="1067116" y="1581605"/>
                    </a:lnTo>
                    <a:lnTo>
                      <a:pt x="2183116" y="1581605"/>
                    </a:lnTo>
                    <a:lnTo>
                      <a:pt x="2183116" y="1473605"/>
                    </a:lnTo>
                    <a:close/>
                    <a:moveTo>
                      <a:pt x="1067116" y="1267205"/>
                    </a:moveTo>
                    <a:lnTo>
                      <a:pt x="1067116" y="1375205"/>
                    </a:lnTo>
                    <a:lnTo>
                      <a:pt x="2183116" y="1375205"/>
                    </a:lnTo>
                    <a:lnTo>
                      <a:pt x="2183116" y="1267205"/>
                    </a:lnTo>
                    <a:close/>
                    <a:moveTo>
                      <a:pt x="3240001" y="1172196"/>
                    </a:moveTo>
                    <a:lnTo>
                      <a:pt x="3240001" y="3142550"/>
                    </a:lnTo>
                    <a:lnTo>
                      <a:pt x="2026252" y="1968728"/>
                    </a:lnTo>
                    <a:lnTo>
                      <a:pt x="3049854" y="1294362"/>
                    </a:lnTo>
                    <a:close/>
                    <a:moveTo>
                      <a:pt x="0" y="1172196"/>
                    </a:moveTo>
                    <a:lnTo>
                      <a:pt x="602850" y="1559516"/>
                    </a:lnTo>
                    <a:lnTo>
                      <a:pt x="1217896" y="1964719"/>
                    </a:lnTo>
                    <a:lnTo>
                      <a:pt x="0" y="3142550"/>
                    </a:lnTo>
                    <a:close/>
                    <a:moveTo>
                      <a:pt x="1067116" y="1060805"/>
                    </a:moveTo>
                    <a:lnTo>
                      <a:pt x="1067116" y="1168805"/>
                    </a:lnTo>
                    <a:lnTo>
                      <a:pt x="2183116" y="1168805"/>
                    </a:lnTo>
                    <a:lnTo>
                      <a:pt x="2183116" y="1060805"/>
                    </a:lnTo>
                    <a:close/>
                    <a:moveTo>
                      <a:pt x="869032" y="816137"/>
                    </a:moveTo>
                    <a:lnTo>
                      <a:pt x="2381200" y="816137"/>
                    </a:lnTo>
                    <a:lnTo>
                      <a:pt x="2381200" y="1623491"/>
                    </a:lnTo>
                    <a:lnTo>
                      <a:pt x="1668045" y="2093329"/>
                    </a:lnTo>
                    <a:lnTo>
                      <a:pt x="1625116" y="2121611"/>
                    </a:lnTo>
                    <a:lnTo>
                      <a:pt x="869032" y="1623491"/>
                    </a:lnTo>
                    <a:close/>
                    <a:moveTo>
                      <a:pt x="1625116" y="0"/>
                    </a:moveTo>
                    <a:lnTo>
                      <a:pt x="3235286" y="1060806"/>
                    </a:lnTo>
                    <a:lnTo>
                      <a:pt x="2489212" y="1552331"/>
                    </a:lnTo>
                    <a:lnTo>
                      <a:pt x="2489212" y="708008"/>
                    </a:lnTo>
                    <a:lnTo>
                      <a:pt x="761020" y="708008"/>
                    </a:lnTo>
                    <a:lnTo>
                      <a:pt x="761020" y="1552331"/>
                    </a:lnTo>
                    <a:lnTo>
                      <a:pt x="14946" y="10608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4" name="Isosceles Triangle 51">
                <a:extLst>
                  <a:ext uri="{FF2B5EF4-FFF2-40B4-BE49-F238E27FC236}">
                    <a16:creationId xmlns:a16="http://schemas.microsoft.com/office/drawing/2014/main" id="{AFBF3E6D-C5F5-4A0E-8033-2B18A6C30346}"/>
                  </a:ext>
                </a:extLst>
              </p:cNvPr>
              <p:cNvSpPr/>
              <p:nvPr/>
            </p:nvSpPr>
            <p:spPr>
              <a:xfrm>
                <a:off x="9841875" y="3307350"/>
                <a:ext cx="337246" cy="24730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375905">
                    <a:moveTo>
                      <a:pt x="1974640" y="1379575"/>
                    </a:moveTo>
                    <a:lnTo>
                      <a:pt x="3240001" y="2375905"/>
                    </a:lnTo>
                    <a:lnTo>
                      <a:pt x="1" y="2375905"/>
                    </a:lnTo>
                    <a:lnTo>
                      <a:pt x="1269863" y="1399042"/>
                    </a:lnTo>
                    <a:lnTo>
                      <a:pt x="1610574" y="1745545"/>
                    </a:lnTo>
                    <a:close/>
                    <a:moveTo>
                      <a:pt x="3240001" y="126952"/>
                    </a:moveTo>
                    <a:lnTo>
                      <a:pt x="3240001" y="2258912"/>
                    </a:lnTo>
                    <a:lnTo>
                      <a:pt x="2032457" y="1334195"/>
                    </a:lnTo>
                    <a:close/>
                    <a:moveTo>
                      <a:pt x="0" y="117525"/>
                    </a:moveTo>
                    <a:lnTo>
                      <a:pt x="1207545" y="1324768"/>
                    </a:lnTo>
                    <a:lnTo>
                      <a:pt x="0" y="2249485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1610572" y="16205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5" name="Rectangle 7">
                <a:extLst>
                  <a:ext uri="{FF2B5EF4-FFF2-40B4-BE49-F238E27FC236}">
                    <a16:creationId xmlns:a16="http://schemas.microsoft.com/office/drawing/2014/main" id="{8FE4065A-C8F6-4A6F-BA4D-08FA4260886D}"/>
                  </a:ext>
                </a:extLst>
              </p:cNvPr>
              <p:cNvSpPr/>
              <p:nvPr/>
            </p:nvSpPr>
            <p:spPr>
              <a:xfrm rot="18900000">
                <a:off x="8790454" y="2079359"/>
                <a:ext cx="154109" cy="343323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6" name="Freeform 19">
                <a:extLst>
                  <a:ext uri="{FF2B5EF4-FFF2-40B4-BE49-F238E27FC236}">
                    <a16:creationId xmlns:a16="http://schemas.microsoft.com/office/drawing/2014/main" id="{F75AA85C-6B7F-462F-BF79-3D4EC15832A2}"/>
                  </a:ext>
                </a:extLst>
              </p:cNvPr>
              <p:cNvSpPr/>
              <p:nvPr/>
            </p:nvSpPr>
            <p:spPr>
              <a:xfrm>
                <a:off x="7499055" y="3304599"/>
                <a:ext cx="297040" cy="292277"/>
              </a:xfrm>
              <a:custGeom>
                <a:avLst/>
                <a:gdLst/>
                <a:ahLst/>
                <a:cxnLst/>
                <a:rect l="l" t="t" r="r" b="b"/>
                <a:pathLst>
                  <a:path w="3214097" h="3162551">
                    <a:moveTo>
                      <a:pt x="1014592" y="2306036"/>
                    </a:moveTo>
                    <a:cubicBezTo>
                      <a:pt x="854868" y="2306036"/>
                      <a:pt x="725386" y="2435518"/>
                      <a:pt x="725386" y="2595242"/>
                    </a:cubicBezTo>
                    <a:cubicBezTo>
                      <a:pt x="725386" y="2754966"/>
                      <a:pt x="854868" y="2884448"/>
                      <a:pt x="1014592" y="2884448"/>
                    </a:cubicBezTo>
                    <a:cubicBezTo>
                      <a:pt x="1174316" y="2884448"/>
                      <a:pt x="1303798" y="2754966"/>
                      <a:pt x="1303798" y="2595242"/>
                    </a:cubicBezTo>
                    <a:cubicBezTo>
                      <a:pt x="1303798" y="2435518"/>
                      <a:pt x="1174316" y="2306036"/>
                      <a:pt x="1014592" y="2306036"/>
                    </a:cubicBezTo>
                    <a:close/>
                    <a:moveTo>
                      <a:pt x="481275" y="1691816"/>
                    </a:moveTo>
                    <a:cubicBezTo>
                      <a:pt x="321551" y="1691816"/>
                      <a:pt x="192069" y="1821298"/>
                      <a:pt x="192069" y="1981022"/>
                    </a:cubicBezTo>
                    <a:cubicBezTo>
                      <a:pt x="192069" y="2140746"/>
                      <a:pt x="321551" y="2270228"/>
                      <a:pt x="481275" y="2270228"/>
                    </a:cubicBezTo>
                    <a:cubicBezTo>
                      <a:pt x="640999" y="2270228"/>
                      <a:pt x="770481" y="2140746"/>
                      <a:pt x="770481" y="1981022"/>
                    </a:cubicBezTo>
                    <a:cubicBezTo>
                      <a:pt x="770481" y="1821298"/>
                      <a:pt x="640999" y="1691816"/>
                      <a:pt x="481275" y="1691816"/>
                    </a:cubicBezTo>
                    <a:close/>
                    <a:moveTo>
                      <a:pt x="2764751" y="1113404"/>
                    </a:moveTo>
                    <a:cubicBezTo>
                      <a:pt x="2605027" y="1113404"/>
                      <a:pt x="2475545" y="1242886"/>
                      <a:pt x="2475545" y="1402610"/>
                    </a:cubicBezTo>
                    <a:cubicBezTo>
                      <a:pt x="2475545" y="1562334"/>
                      <a:pt x="2605027" y="1691816"/>
                      <a:pt x="2764751" y="1691816"/>
                    </a:cubicBezTo>
                    <a:cubicBezTo>
                      <a:pt x="2924475" y="1691816"/>
                      <a:pt x="3053957" y="1562334"/>
                      <a:pt x="3053957" y="1402610"/>
                    </a:cubicBezTo>
                    <a:cubicBezTo>
                      <a:pt x="3053957" y="1242886"/>
                      <a:pt x="2924475" y="1113404"/>
                      <a:pt x="2764751" y="1113404"/>
                    </a:cubicBezTo>
                    <a:close/>
                    <a:moveTo>
                      <a:pt x="532503" y="881964"/>
                    </a:moveTo>
                    <a:cubicBezTo>
                      <a:pt x="372779" y="881964"/>
                      <a:pt x="243297" y="1011446"/>
                      <a:pt x="243297" y="1171170"/>
                    </a:cubicBezTo>
                    <a:cubicBezTo>
                      <a:pt x="243297" y="1330894"/>
                      <a:pt x="372779" y="1460376"/>
                      <a:pt x="532503" y="1460376"/>
                    </a:cubicBezTo>
                    <a:cubicBezTo>
                      <a:pt x="692227" y="1460376"/>
                      <a:pt x="821709" y="1330894"/>
                      <a:pt x="821709" y="1171170"/>
                    </a:cubicBezTo>
                    <a:cubicBezTo>
                      <a:pt x="821709" y="1011446"/>
                      <a:pt x="692227" y="881964"/>
                      <a:pt x="532503" y="881964"/>
                    </a:cubicBezTo>
                    <a:close/>
                    <a:moveTo>
                      <a:pt x="1162143" y="321316"/>
                    </a:moveTo>
                    <a:cubicBezTo>
                      <a:pt x="1002419" y="321316"/>
                      <a:pt x="872937" y="450798"/>
                      <a:pt x="872937" y="610522"/>
                    </a:cubicBezTo>
                    <a:cubicBezTo>
                      <a:pt x="872937" y="770246"/>
                      <a:pt x="1002419" y="899728"/>
                      <a:pt x="1162143" y="899728"/>
                    </a:cubicBezTo>
                    <a:cubicBezTo>
                      <a:pt x="1321867" y="899728"/>
                      <a:pt x="1451349" y="770246"/>
                      <a:pt x="1451349" y="610522"/>
                    </a:cubicBezTo>
                    <a:cubicBezTo>
                      <a:pt x="1451349" y="450798"/>
                      <a:pt x="1321867" y="321316"/>
                      <a:pt x="1162143" y="321316"/>
                    </a:cubicBezTo>
                    <a:close/>
                    <a:moveTo>
                      <a:pt x="1963447" y="177300"/>
                    </a:moveTo>
                    <a:cubicBezTo>
                      <a:pt x="1803723" y="177300"/>
                      <a:pt x="1674241" y="306782"/>
                      <a:pt x="1674241" y="466506"/>
                    </a:cubicBezTo>
                    <a:cubicBezTo>
                      <a:pt x="1674241" y="626230"/>
                      <a:pt x="1803723" y="755712"/>
                      <a:pt x="1963447" y="755712"/>
                    </a:cubicBezTo>
                    <a:cubicBezTo>
                      <a:pt x="2123171" y="755712"/>
                      <a:pt x="2252653" y="626230"/>
                      <a:pt x="2252653" y="466506"/>
                    </a:cubicBezTo>
                    <a:cubicBezTo>
                      <a:pt x="2252653" y="306782"/>
                      <a:pt x="2123171" y="177300"/>
                      <a:pt x="1963447" y="177300"/>
                    </a:cubicBezTo>
                    <a:close/>
                    <a:moveTo>
                      <a:pt x="1752672" y="312"/>
                    </a:moveTo>
                    <a:cubicBezTo>
                      <a:pt x="1817888" y="-690"/>
                      <a:pt x="1885249" y="703"/>
                      <a:pt x="1954799" y="4657"/>
                    </a:cubicBezTo>
                    <a:cubicBezTo>
                      <a:pt x="2504015" y="53541"/>
                      <a:pt x="2975590" y="412975"/>
                      <a:pt x="3145244" y="944937"/>
                    </a:cubicBezTo>
                    <a:cubicBezTo>
                      <a:pt x="3412664" y="2126757"/>
                      <a:pt x="2837568" y="2017487"/>
                      <a:pt x="2506889" y="1867964"/>
                    </a:cubicBezTo>
                    <a:cubicBezTo>
                      <a:pt x="1580987" y="1673869"/>
                      <a:pt x="2725425" y="3197869"/>
                      <a:pt x="1014520" y="3161925"/>
                    </a:cubicBezTo>
                    <a:cubicBezTo>
                      <a:pt x="-14898" y="3061283"/>
                      <a:pt x="-138545" y="1873713"/>
                      <a:pt x="108747" y="1100212"/>
                    </a:cubicBezTo>
                    <a:cubicBezTo>
                      <a:pt x="278579" y="569148"/>
                      <a:pt x="774429" y="15339"/>
                      <a:pt x="1752672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7" name="Rectangle 30">
                <a:extLst>
                  <a:ext uri="{FF2B5EF4-FFF2-40B4-BE49-F238E27FC236}">
                    <a16:creationId xmlns:a16="http://schemas.microsoft.com/office/drawing/2014/main" id="{55BEE5A2-6FE8-4936-B3CE-2E20627F30D6}"/>
                  </a:ext>
                </a:extLst>
              </p:cNvPr>
              <p:cNvSpPr/>
              <p:nvPr/>
            </p:nvSpPr>
            <p:spPr>
              <a:xfrm>
                <a:off x="7724055" y="2551719"/>
                <a:ext cx="299435" cy="2985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8" name="Rectangle 15">
                <a:extLst>
                  <a:ext uri="{FF2B5EF4-FFF2-40B4-BE49-F238E27FC236}">
                    <a16:creationId xmlns:a16="http://schemas.microsoft.com/office/drawing/2014/main" id="{88D7BF24-2784-4858-ADFC-8EF2C8AF2E6D}"/>
                  </a:ext>
                </a:extLst>
              </p:cNvPr>
              <p:cNvSpPr/>
              <p:nvPr/>
            </p:nvSpPr>
            <p:spPr>
              <a:xfrm rot="5400000">
                <a:off x="9487193" y="2294113"/>
                <a:ext cx="304400" cy="303996"/>
              </a:xfrm>
              <a:custGeom>
                <a:avLst/>
                <a:gdLst/>
                <a:ahLst/>
                <a:cxnLst/>
                <a:rect l="l" t="t" r="r" b="b"/>
                <a:pathLst>
                  <a:path w="3244313" h="3240000">
                    <a:moveTo>
                      <a:pt x="2055482" y="677891"/>
                    </a:moveTo>
                    <a:lnTo>
                      <a:pt x="2055482" y="209891"/>
                    </a:lnTo>
                    <a:lnTo>
                      <a:pt x="2919482" y="209891"/>
                    </a:lnTo>
                    <a:lnTo>
                      <a:pt x="2919482" y="677891"/>
                    </a:lnTo>
                    <a:close/>
                    <a:moveTo>
                      <a:pt x="1695482" y="1397971"/>
                    </a:moveTo>
                    <a:lnTo>
                      <a:pt x="1695482" y="929971"/>
                    </a:lnTo>
                    <a:lnTo>
                      <a:pt x="2919482" y="929971"/>
                    </a:lnTo>
                    <a:lnTo>
                      <a:pt x="2919482" y="1397971"/>
                    </a:lnTo>
                    <a:close/>
                    <a:moveTo>
                      <a:pt x="1335482" y="2118051"/>
                    </a:moveTo>
                    <a:lnTo>
                      <a:pt x="1335482" y="1650051"/>
                    </a:lnTo>
                    <a:lnTo>
                      <a:pt x="2919482" y="1650051"/>
                    </a:lnTo>
                    <a:lnTo>
                      <a:pt x="2919482" y="2118051"/>
                    </a:lnTo>
                    <a:close/>
                    <a:moveTo>
                      <a:pt x="975482" y="2838131"/>
                    </a:moveTo>
                    <a:lnTo>
                      <a:pt x="975482" y="2370131"/>
                    </a:lnTo>
                    <a:lnTo>
                      <a:pt x="2919482" y="2370131"/>
                    </a:lnTo>
                    <a:lnTo>
                      <a:pt x="2919482" y="2838131"/>
                    </a:lnTo>
                    <a:close/>
                    <a:moveTo>
                      <a:pt x="10788" y="2651034"/>
                    </a:moveTo>
                    <a:lnTo>
                      <a:pt x="1168116" y="646484"/>
                    </a:lnTo>
                    <a:lnTo>
                      <a:pt x="1038664" y="571745"/>
                    </a:lnTo>
                    <a:lnTo>
                      <a:pt x="1533856" y="311959"/>
                    </a:lnTo>
                    <a:lnTo>
                      <a:pt x="1556471" y="870701"/>
                    </a:lnTo>
                    <a:lnTo>
                      <a:pt x="1427019" y="795962"/>
                    </a:lnTo>
                    <a:lnTo>
                      <a:pt x="269691" y="2800512"/>
                    </a:lnTo>
                    <a:close/>
                    <a:moveTo>
                      <a:pt x="0" y="3240000"/>
                    </a:moveTo>
                    <a:lnTo>
                      <a:pt x="0" y="3060000"/>
                    </a:lnTo>
                    <a:lnTo>
                      <a:pt x="3064313" y="3060000"/>
                    </a:lnTo>
                    <a:lnTo>
                      <a:pt x="3064313" y="0"/>
                    </a:lnTo>
                    <a:lnTo>
                      <a:pt x="3244313" y="0"/>
                    </a:lnTo>
                    <a:lnTo>
                      <a:pt x="3244313" y="3240000"/>
                    </a:lnTo>
                    <a:lnTo>
                      <a:pt x="3240000" y="3240000"/>
                    </a:lnTo>
                    <a:lnTo>
                      <a:pt x="3064313" y="3240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9" name="Block Arc 14">
                <a:extLst>
                  <a:ext uri="{FF2B5EF4-FFF2-40B4-BE49-F238E27FC236}">
                    <a16:creationId xmlns:a16="http://schemas.microsoft.com/office/drawing/2014/main" id="{5016F381-0D52-46E9-8A78-9628519C2BA5}"/>
                  </a:ext>
                </a:extLst>
              </p:cNvPr>
              <p:cNvSpPr/>
              <p:nvPr/>
            </p:nvSpPr>
            <p:spPr>
              <a:xfrm rot="16200000">
                <a:off x="7774440" y="4017199"/>
                <a:ext cx="365774" cy="366015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Parallelogram 15">
                <a:extLst>
                  <a:ext uri="{FF2B5EF4-FFF2-40B4-BE49-F238E27FC236}">
                    <a16:creationId xmlns:a16="http://schemas.microsoft.com/office/drawing/2014/main" id="{0A62B8F4-6FA3-41D6-899D-9ED65D5CCC67}"/>
                  </a:ext>
                </a:extLst>
              </p:cNvPr>
              <p:cNvSpPr/>
              <p:nvPr/>
            </p:nvSpPr>
            <p:spPr>
              <a:xfrm rot="16200000">
                <a:off x="8019215" y="4244050"/>
                <a:ext cx="385993" cy="417824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1" name="Round Same Side Corner Rectangle 21">
                <a:extLst>
                  <a:ext uri="{FF2B5EF4-FFF2-40B4-BE49-F238E27FC236}">
                    <a16:creationId xmlns:a16="http://schemas.microsoft.com/office/drawing/2014/main" id="{BDB225C0-822A-422D-A4E1-F592CD4DE853}"/>
                  </a:ext>
                </a:extLst>
              </p:cNvPr>
              <p:cNvSpPr/>
              <p:nvPr/>
            </p:nvSpPr>
            <p:spPr>
              <a:xfrm rot="10800000">
                <a:off x="8452982" y="4482014"/>
                <a:ext cx="249263" cy="281479"/>
              </a:xfrm>
              <a:custGeom>
                <a:avLst/>
                <a:gdLst/>
                <a:ahLst/>
                <a:cxnLst/>
                <a:rect l="l" t="t" r="r" b="b"/>
                <a:pathLst>
                  <a:path w="2880320" h="3252576">
                    <a:moveTo>
                      <a:pt x="612726" y="2220771"/>
                    </a:moveTo>
                    <a:cubicBezTo>
                      <a:pt x="662432" y="2220771"/>
                      <a:pt x="702726" y="2180477"/>
                      <a:pt x="702726" y="2130771"/>
                    </a:cubicBezTo>
                    <a:lnTo>
                      <a:pt x="702726" y="438771"/>
                    </a:lnTo>
                    <a:cubicBezTo>
                      <a:pt x="702726" y="389065"/>
                      <a:pt x="662432" y="348771"/>
                      <a:pt x="612726" y="348771"/>
                    </a:cubicBezTo>
                    <a:cubicBezTo>
                      <a:pt x="563020" y="348771"/>
                      <a:pt x="522726" y="389065"/>
                      <a:pt x="522726" y="438771"/>
                    </a:cubicBezTo>
                    <a:lnTo>
                      <a:pt x="522726" y="2130771"/>
                    </a:lnTo>
                    <a:cubicBezTo>
                      <a:pt x="522726" y="2180477"/>
                      <a:pt x="563020" y="2220771"/>
                      <a:pt x="612726" y="2220771"/>
                    </a:cubicBezTo>
                    <a:close/>
                    <a:moveTo>
                      <a:pt x="1188790" y="2220771"/>
                    </a:moveTo>
                    <a:cubicBezTo>
                      <a:pt x="1238496" y="2220771"/>
                      <a:pt x="1278790" y="2180477"/>
                      <a:pt x="1278790" y="2130771"/>
                    </a:cubicBezTo>
                    <a:lnTo>
                      <a:pt x="1278790" y="438771"/>
                    </a:lnTo>
                    <a:cubicBezTo>
                      <a:pt x="1278790" y="389065"/>
                      <a:pt x="1238496" y="348771"/>
                      <a:pt x="1188790" y="348771"/>
                    </a:cubicBezTo>
                    <a:cubicBezTo>
                      <a:pt x="1139084" y="348771"/>
                      <a:pt x="1098790" y="389065"/>
                      <a:pt x="1098790" y="438771"/>
                    </a:cubicBezTo>
                    <a:lnTo>
                      <a:pt x="1098790" y="2130771"/>
                    </a:lnTo>
                    <a:cubicBezTo>
                      <a:pt x="1098790" y="2180477"/>
                      <a:pt x="1139084" y="2220771"/>
                      <a:pt x="1188790" y="2220771"/>
                    </a:cubicBezTo>
                    <a:close/>
                    <a:moveTo>
                      <a:pt x="1764854" y="2220771"/>
                    </a:moveTo>
                    <a:cubicBezTo>
                      <a:pt x="1814560" y="2220771"/>
                      <a:pt x="1854854" y="2180477"/>
                      <a:pt x="1854854" y="2130771"/>
                    </a:cubicBezTo>
                    <a:lnTo>
                      <a:pt x="1854854" y="438771"/>
                    </a:lnTo>
                    <a:cubicBezTo>
                      <a:pt x="1854854" y="389065"/>
                      <a:pt x="1814560" y="348771"/>
                      <a:pt x="1764854" y="348771"/>
                    </a:cubicBezTo>
                    <a:cubicBezTo>
                      <a:pt x="1715148" y="348771"/>
                      <a:pt x="1674854" y="389065"/>
                      <a:pt x="1674854" y="438771"/>
                    </a:cubicBezTo>
                    <a:lnTo>
                      <a:pt x="1674854" y="2130771"/>
                    </a:lnTo>
                    <a:cubicBezTo>
                      <a:pt x="1674854" y="2180477"/>
                      <a:pt x="1715148" y="2220771"/>
                      <a:pt x="1764854" y="2220771"/>
                    </a:cubicBezTo>
                    <a:close/>
                    <a:moveTo>
                      <a:pt x="2340918" y="2220771"/>
                    </a:moveTo>
                    <a:cubicBezTo>
                      <a:pt x="2390624" y="2220771"/>
                      <a:pt x="2430918" y="2180477"/>
                      <a:pt x="2430918" y="2130771"/>
                    </a:cubicBezTo>
                    <a:lnTo>
                      <a:pt x="2430918" y="438771"/>
                    </a:lnTo>
                    <a:cubicBezTo>
                      <a:pt x="2430918" y="389065"/>
                      <a:pt x="2390624" y="348771"/>
                      <a:pt x="2340918" y="348771"/>
                    </a:cubicBezTo>
                    <a:cubicBezTo>
                      <a:pt x="2291212" y="348771"/>
                      <a:pt x="2250918" y="389065"/>
                      <a:pt x="2250918" y="438771"/>
                    </a:cubicBezTo>
                    <a:lnTo>
                      <a:pt x="2250918" y="2130771"/>
                    </a:lnTo>
                    <a:cubicBezTo>
                      <a:pt x="2250918" y="2180477"/>
                      <a:pt x="2291212" y="2220771"/>
                      <a:pt x="2340918" y="2220771"/>
                    </a:cubicBezTo>
                    <a:close/>
                    <a:moveTo>
                      <a:pt x="2784182" y="2519920"/>
                    </a:moveTo>
                    <a:lnTo>
                      <a:pt x="96136" y="2519920"/>
                    </a:lnTo>
                    <a:lnTo>
                      <a:pt x="96136" y="419995"/>
                    </a:lnTo>
                    <a:cubicBezTo>
                      <a:pt x="96136" y="188038"/>
                      <a:pt x="284174" y="0"/>
                      <a:pt x="516131" y="0"/>
                    </a:cubicBezTo>
                    <a:lnTo>
                      <a:pt x="2364187" y="0"/>
                    </a:lnTo>
                    <a:cubicBezTo>
                      <a:pt x="2596144" y="0"/>
                      <a:pt x="2784182" y="188038"/>
                      <a:pt x="2784182" y="419995"/>
                    </a:cubicBezTo>
                    <a:close/>
                    <a:moveTo>
                      <a:pt x="1687966" y="3252576"/>
                    </a:moveTo>
                    <a:lnTo>
                      <a:pt x="1192350" y="3252576"/>
                    </a:lnTo>
                    <a:cubicBezTo>
                      <a:pt x="1129224" y="3252576"/>
                      <a:pt x="1078050" y="3201402"/>
                      <a:pt x="1078050" y="3138276"/>
                    </a:cubicBezTo>
                    <a:lnTo>
                      <a:pt x="1078050" y="3023976"/>
                    </a:lnTo>
                    <a:lnTo>
                      <a:pt x="60008" y="3023976"/>
                    </a:lnTo>
                    <a:cubicBezTo>
                      <a:pt x="26866" y="3023976"/>
                      <a:pt x="0" y="2997110"/>
                      <a:pt x="0" y="2963968"/>
                    </a:cubicBezTo>
                    <a:lnTo>
                      <a:pt x="0" y="2723944"/>
                    </a:lnTo>
                    <a:cubicBezTo>
                      <a:pt x="0" y="2690802"/>
                      <a:pt x="26866" y="2663936"/>
                      <a:pt x="60008" y="2663936"/>
                    </a:cubicBezTo>
                    <a:lnTo>
                      <a:pt x="2820312" y="2663936"/>
                    </a:lnTo>
                    <a:cubicBezTo>
                      <a:pt x="2853454" y="2663936"/>
                      <a:pt x="2880320" y="2690802"/>
                      <a:pt x="2880320" y="2723944"/>
                    </a:cubicBezTo>
                    <a:lnTo>
                      <a:pt x="2880320" y="2963968"/>
                    </a:lnTo>
                    <a:cubicBezTo>
                      <a:pt x="2880320" y="2997110"/>
                      <a:pt x="2853454" y="3023976"/>
                      <a:pt x="2820312" y="3023976"/>
                    </a:cubicBezTo>
                    <a:lnTo>
                      <a:pt x="1802266" y="3023976"/>
                    </a:lnTo>
                    <a:lnTo>
                      <a:pt x="1802266" y="3138276"/>
                    </a:lnTo>
                    <a:cubicBezTo>
                      <a:pt x="1802266" y="3201402"/>
                      <a:pt x="1751092" y="3252576"/>
                      <a:pt x="1687966" y="3252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2" name="Oval 26">
                <a:extLst>
                  <a:ext uri="{FF2B5EF4-FFF2-40B4-BE49-F238E27FC236}">
                    <a16:creationId xmlns:a16="http://schemas.microsoft.com/office/drawing/2014/main" id="{7940E724-E883-44B5-89FE-E92DCEF7B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17706" y="2591811"/>
                <a:ext cx="271497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2543357" h="3035197">
                    <a:moveTo>
                      <a:pt x="1932497" y="885460"/>
                    </a:moveTo>
                    <a:lnTo>
                      <a:pt x="1858608" y="981586"/>
                    </a:lnTo>
                    <a:cubicBezTo>
                      <a:pt x="2087948" y="1157874"/>
                      <a:pt x="2221364" y="1431493"/>
                      <a:pt x="2219022" y="1720748"/>
                    </a:cubicBezTo>
                    <a:lnTo>
                      <a:pt x="2340261" y="1721729"/>
                    </a:lnTo>
                    <a:cubicBezTo>
                      <a:pt x="2342911" y="1394473"/>
                      <a:pt x="2191967" y="1084907"/>
                      <a:pt x="1932497" y="885460"/>
                    </a:cubicBezTo>
                    <a:close/>
                    <a:moveTo>
                      <a:pt x="1028922" y="281987"/>
                    </a:moveTo>
                    <a:cubicBezTo>
                      <a:pt x="1157068" y="321344"/>
                      <a:pt x="1128134" y="299573"/>
                      <a:pt x="1193247" y="332230"/>
                    </a:cubicBezTo>
                    <a:cubicBezTo>
                      <a:pt x="1269854" y="451410"/>
                      <a:pt x="1301375" y="602654"/>
                      <a:pt x="1295736" y="739575"/>
                    </a:cubicBezTo>
                    <a:cubicBezTo>
                      <a:pt x="1418781" y="730097"/>
                      <a:pt x="1391656" y="622269"/>
                      <a:pt x="1842154" y="674175"/>
                    </a:cubicBezTo>
                    <a:cubicBezTo>
                      <a:pt x="2251963" y="725703"/>
                      <a:pt x="2543357" y="1202505"/>
                      <a:pt x="2543357" y="1911138"/>
                    </a:cubicBezTo>
                    <a:cubicBezTo>
                      <a:pt x="2543357" y="2619771"/>
                      <a:pt x="2228290" y="3174439"/>
                      <a:pt x="1189012" y="3004227"/>
                    </a:cubicBezTo>
                    <a:cubicBezTo>
                      <a:pt x="266689" y="3142266"/>
                      <a:pt x="99973" y="2479414"/>
                      <a:pt x="24671" y="2089269"/>
                    </a:cubicBezTo>
                    <a:cubicBezTo>
                      <a:pt x="-50631" y="1699124"/>
                      <a:pt x="9514" y="922425"/>
                      <a:pt x="737199" y="663358"/>
                    </a:cubicBezTo>
                    <a:cubicBezTo>
                      <a:pt x="1021153" y="585721"/>
                      <a:pt x="1093645" y="690425"/>
                      <a:pt x="1216376" y="728497"/>
                    </a:cubicBezTo>
                    <a:cubicBezTo>
                      <a:pt x="1183268" y="569368"/>
                      <a:pt x="1135766" y="458984"/>
                      <a:pt x="1028922" y="281987"/>
                    </a:cubicBezTo>
                    <a:close/>
                    <a:moveTo>
                      <a:pt x="1919942" y="47"/>
                    </a:moveTo>
                    <a:cubicBezTo>
                      <a:pt x="2086542" y="1491"/>
                      <a:pt x="2263938" y="35583"/>
                      <a:pt x="2350876" y="60453"/>
                    </a:cubicBezTo>
                    <a:cubicBezTo>
                      <a:pt x="2672784" y="174000"/>
                      <a:pt x="2321773" y="213881"/>
                      <a:pt x="2220060" y="345654"/>
                    </a:cubicBezTo>
                    <a:cubicBezTo>
                      <a:pt x="2118347" y="477427"/>
                      <a:pt x="2005019" y="609932"/>
                      <a:pt x="1770740" y="609932"/>
                    </a:cubicBezTo>
                    <a:lnTo>
                      <a:pt x="1326444" y="614956"/>
                    </a:lnTo>
                    <a:lnTo>
                      <a:pt x="1346541" y="320533"/>
                    </a:lnTo>
                    <a:cubicBezTo>
                      <a:pt x="1401807" y="115484"/>
                      <a:pt x="1563158" y="44336"/>
                      <a:pt x="1760692" y="11037"/>
                    </a:cubicBezTo>
                    <a:cubicBezTo>
                      <a:pt x="1810076" y="2712"/>
                      <a:pt x="1864409" y="-434"/>
                      <a:pt x="1919942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3" name="Freeform 32">
                <a:extLst>
                  <a:ext uri="{FF2B5EF4-FFF2-40B4-BE49-F238E27FC236}">
                    <a16:creationId xmlns:a16="http://schemas.microsoft.com/office/drawing/2014/main" id="{724315C6-694A-4308-9E17-0EAB2EAB69E2}"/>
                  </a:ext>
                </a:extLst>
              </p:cNvPr>
              <p:cNvSpPr/>
              <p:nvPr/>
            </p:nvSpPr>
            <p:spPr>
              <a:xfrm>
                <a:off x="9237455" y="4216475"/>
                <a:ext cx="385170" cy="352802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4" name="Rounded Rectangle 10">
                <a:extLst>
                  <a:ext uri="{FF2B5EF4-FFF2-40B4-BE49-F238E27FC236}">
                    <a16:creationId xmlns:a16="http://schemas.microsoft.com/office/drawing/2014/main" id="{38A7FA08-0A01-420D-9A21-A0A3B5196EDC}"/>
                  </a:ext>
                </a:extLst>
              </p:cNvPr>
              <p:cNvSpPr/>
              <p:nvPr/>
            </p:nvSpPr>
            <p:spPr>
              <a:xfrm>
                <a:off x="7625603" y="3662090"/>
                <a:ext cx="239919" cy="317505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240000">
                    <a:moveTo>
                      <a:pt x="1358676" y="2676152"/>
                    </a:moveTo>
                    <a:cubicBezTo>
                      <a:pt x="1327753" y="2676152"/>
                      <a:pt x="1302685" y="2701220"/>
                      <a:pt x="1302685" y="2732143"/>
                    </a:cubicBezTo>
                    <a:lnTo>
                      <a:pt x="1302685" y="2956101"/>
                    </a:lnTo>
                    <a:cubicBezTo>
                      <a:pt x="1302685" y="2987024"/>
                      <a:pt x="1327753" y="3012092"/>
                      <a:pt x="1358676" y="3012092"/>
                    </a:cubicBezTo>
                    <a:lnTo>
                      <a:pt x="1582634" y="3012092"/>
                    </a:lnTo>
                    <a:cubicBezTo>
                      <a:pt x="1613557" y="3012092"/>
                      <a:pt x="1638625" y="2987024"/>
                      <a:pt x="1638625" y="2956101"/>
                    </a:cubicBezTo>
                    <a:lnTo>
                      <a:pt x="1638625" y="2732143"/>
                    </a:lnTo>
                    <a:cubicBezTo>
                      <a:pt x="1638625" y="2701220"/>
                      <a:pt x="1613557" y="2676152"/>
                      <a:pt x="1582634" y="2676152"/>
                    </a:cubicBezTo>
                    <a:close/>
                    <a:moveTo>
                      <a:pt x="837062" y="2676152"/>
                    </a:moveTo>
                    <a:cubicBezTo>
                      <a:pt x="806139" y="2676152"/>
                      <a:pt x="781071" y="2701220"/>
                      <a:pt x="781071" y="2732143"/>
                    </a:cubicBezTo>
                    <a:lnTo>
                      <a:pt x="781071" y="2956101"/>
                    </a:lnTo>
                    <a:cubicBezTo>
                      <a:pt x="781071" y="2987024"/>
                      <a:pt x="806139" y="3012092"/>
                      <a:pt x="837062" y="3012092"/>
                    </a:cubicBezTo>
                    <a:lnTo>
                      <a:pt x="1061020" y="3012092"/>
                    </a:lnTo>
                    <a:cubicBezTo>
                      <a:pt x="1091943" y="3012092"/>
                      <a:pt x="1117011" y="2987024"/>
                      <a:pt x="1117011" y="2956101"/>
                    </a:cubicBezTo>
                    <a:lnTo>
                      <a:pt x="1117011" y="2732143"/>
                    </a:lnTo>
                    <a:cubicBezTo>
                      <a:pt x="1117011" y="2701220"/>
                      <a:pt x="1091943" y="2676152"/>
                      <a:pt x="1061020" y="2676152"/>
                    </a:cubicBezTo>
                    <a:close/>
                    <a:moveTo>
                      <a:pt x="315448" y="2676152"/>
                    </a:moveTo>
                    <a:cubicBezTo>
                      <a:pt x="284525" y="2676152"/>
                      <a:pt x="259457" y="2701220"/>
                      <a:pt x="259457" y="2732143"/>
                    </a:cubicBezTo>
                    <a:lnTo>
                      <a:pt x="259457" y="2956101"/>
                    </a:lnTo>
                    <a:cubicBezTo>
                      <a:pt x="259457" y="2987024"/>
                      <a:pt x="284525" y="3012092"/>
                      <a:pt x="315448" y="3012092"/>
                    </a:cubicBezTo>
                    <a:lnTo>
                      <a:pt x="539406" y="3012092"/>
                    </a:lnTo>
                    <a:cubicBezTo>
                      <a:pt x="570329" y="3012092"/>
                      <a:pt x="595397" y="2987024"/>
                      <a:pt x="595397" y="2956101"/>
                    </a:cubicBezTo>
                    <a:lnTo>
                      <a:pt x="595397" y="2732143"/>
                    </a:lnTo>
                    <a:cubicBezTo>
                      <a:pt x="595397" y="2701220"/>
                      <a:pt x="570329" y="2676152"/>
                      <a:pt x="539406" y="2676152"/>
                    </a:cubicBezTo>
                    <a:close/>
                    <a:moveTo>
                      <a:pt x="1880291" y="2179832"/>
                    </a:moveTo>
                    <a:cubicBezTo>
                      <a:pt x="1849368" y="2179832"/>
                      <a:pt x="1824300" y="2204900"/>
                      <a:pt x="1824300" y="2235823"/>
                    </a:cubicBezTo>
                    <a:lnTo>
                      <a:pt x="1824300" y="2956101"/>
                    </a:lnTo>
                    <a:cubicBezTo>
                      <a:pt x="1824300" y="2987024"/>
                      <a:pt x="1849368" y="3012092"/>
                      <a:pt x="1880291" y="3012092"/>
                    </a:cubicBezTo>
                    <a:lnTo>
                      <a:pt x="2104249" y="3012092"/>
                    </a:lnTo>
                    <a:cubicBezTo>
                      <a:pt x="2135172" y="3012092"/>
                      <a:pt x="2160240" y="2987024"/>
                      <a:pt x="2160240" y="2956101"/>
                    </a:cubicBezTo>
                    <a:lnTo>
                      <a:pt x="2160240" y="2235823"/>
                    </a:lnTo>
                    <a:cubicBezTo>
                      <a:pt x="2160240" y="2204900"/>
                      <a:pt x="2135172" y="2179832"/>
                      <a:pt x="2104249" y="2179832"/>
                    </a:cubicBezTo>
                    <a:close/>
                    <a:moveTo>
                      <a:pt x="1358676" y="2179832"/>
                    </a:moveTo>
                    <a:cubicBezTo>
                      <a:pt x="1327753" y="2179832"/>
                      <a:pt x="1302685" y="2204900"/>
                      <a:pt x="1302685" y="2235823"/>
                    </a:cubicBezTo>
                    <a:lnTo>
                      <a:pt x="1302685" y="2459781"/>
                    </a:lnTo>
                    <a:cubicBezTo>
                      <a:pt x="1302685" y="2490704"/>
                      <a:pt x="1327753" y="2515772"/>
                      <a:pt x="1358676" y="2515772"/>
                    </a:cubicBezTo>
                    <a:lnTo>
                      <a:pt x="1582634" y="2515772"/>
                    </a:lnTo>
                    <a:cubicBezTo>
                      <a:pt x="1613557" y="2515772"/>
                      <a:pt x="1638625" y="2490704"/>
                      <a:pt x="1638625" y="2459781"/>
                    </a:cubicBezTo>
                    <a:lnTo>
                      <a:pt x="1638625" y="2235823"/>
                    </a:lnTo>
                    <a:cubicBezTo>
                      <a:pt x="1638625" y="2204900"/>
                      <a:pt x="1613557" y="2179832"/>
                      <a:pt x="1582634" y="2179832"/>
                    </a:cubicBezTo>
                    <a:close/>
                    <a:moveTo>
                      <a:pt x="837062" y="2179832"/>
                    </a:moveTo>
                    <a:cubicBezTo>
                      <a:pt x="806139" y="2179832"/>
                      <a:pt x="781071" y="2204900"/>
                      <a:pt x="781071" y="2235823"/>
                    </a:cubicBezTo>
                    <a:lnTo>
                      <a:pt x="781071" y="2459781"/>
                    </a:lnTo>
                    <a:cubicBezTo>
                      <a:pt x="781071" y="2490704"/>
                      <a:pt x="806139" y="2515772"/>
                      <a:pt x="837062" y="2515772"/>
                    </a:cubicBezTo>
                    <a:lnTo>
                      <a:pt x="1061020" y="2515772"/>
                    </a:lnTo>
                    <a:cubicBezTo>
                      <a:pt x="1091943" y="2515772"/>
                      <a:pt x="1117011" y="2490704"/>
                      <a:pt x="1117011" y="2459781"/>
                    </a:cubicBezTo>
                    <a:lnTo>
                      <a:pt x="1117011" y="2235823"/>
                    </a:lnTo>
                    <a:cubicBezTo>
                      <a:pt x="1117011" y="2204900"/>
                      <a:pt x="1091943" y="2179832"/>
                      <a:pt x="1061020" y="2179832"/>
                    </a:cubicBezTo>
                    <a:close/>
                    <a:moveTo>
                      <a:pt x="315448" y="2179832"/>
                    </a:moveTo>
                    <a:cubicBezTo>
                      <a:pt x="284525" y="2179832"/>
                      <a:pt x="259457" y="2204900"/>
                      <a:pt x="259457" y="2235823"/>
                    </a:cubicBezTo>
                    <a:lnTo>
                      <a:pt x="259457" y="2459781"/>
                    </a:lnTo>
                    <a:cubicBezTo>
                      <a:pt x="259457" y="2490704"/>
                      <a:pt x="284525" y="2515772"/>
                      <a:pt x="315448" y="2515772"/>
                    </a:cubicBezTo>
                    <a:lnTo>
                      <a:pt x="539406" y="2515772"/>
                    </a:lnTo>
                    <a:cubicBezTo>
                      <a:pt x="570329" y="2515772"/>
                      <a:pt x="595397" y="2490704"/>
                      <a:pt x="595397" y="2459781"/>
                    </a:cubicBezTo>
                    <a:lnTo>
                      <a:pt x="595397" y="2235823"/>
                    </a:lnTo>
                    <a:cubicBezTo>
                      <a:pt x="595397" y="2204900"/>
                      <a:pt x="570329" y="2179832"/>
                      <a:pt x="539406" y="2179832"/>
                    </a:cubicBezTo>
                    <a:close/>
                    <a:moveTo>
                      <a:pt x="1880291" y="1683512"/>
                    </a:moveTo>
                    <a:cubicBezTo>
                      <a:pt x="1849368" y="1683512"/>
                      <a:pt x="1824300" y="1708580"/>
                      <a:pt x="1824300" y="1739503"/>
                    </a:cubicBezTo>
                    <a:lnTo>
                      <a:pt x="1824300" y="1963461"/>
                    </a:lnTo>
                    <a:cubicBezTo>
                      <a:pt x="1824300" y="1994384"/>
                      <a:pt x="1849368" y="2019452"/>
                      <a:pt x="1880291" y="2019452"/>
                    </a:cubicBezTo>
                    <a:lnTo>
                      <a:pt x="2104249" y="2019452"/>
                    </a:lnTo>
                    <a:cubicBezTo>
                      <a:pt x="2135172" y="2019452"/>
                      <a:pt x="2160240" y="1994384"/>
                      <a:pt x="2160240" y="1963461"/>
                    </a:cubicBezTo>
                    <a:lnTo>
                      <a:pt x="2160240" y="1739503"/>
                    </a:lnTo>
                    <a:cubicBezTo>
                      <a:pt x="2160240" y="1708580"/>
                      <a:pt x="2135172" y="1683512"/>
                      <a:pt x="2104249" y="1683512"/>
                    </a:cubicBezTo>
                    <a:close/>
                    <a:moveTo>
                      <a:pt x="1358676" y="1683512"/>
                    </a:moveTo>
                    <a:cubicBezTo>
                      <a:pt x="1327753" y="1683512"/>
                      <a:pt x="1302685" y="1708580"/>
                      <a:pt x="1302685" y="1739503"/>
                    </a:cubicBezTo>
                    <a:lnTo>
                      <a:pt x="1302685" y="1963461"/>
                    </a:lnTo>
                    <a:cubicBezTo>
                      <a:pt x="1302685" y="1994384"/>
                      <a:pt x="1327753" y="2019452"/>
                      <a:pt x="1358676" y="2019452"/>
                    </a:cubicBezTo>
                    <a:lnTo>
                      <a:pt x="1582634" y="2019452"/>
                    </a:lnTo>
                    <a:cubicBezTo>
                      <a:pt x="1613557" y="2019452"/>
                      <a:pt x="1638625" y="1994384"/>
                      <a:pt x="1638625" y="1963461"/>
                    </a:cubicBezTo>
                    <a:lnTo>
                      <a:pt x="1638625" y="1739503"/>
                    </a:lnTo>
                    <a:cubicBezTo>
                      <a:pt x="1638625" y="1708580"/>
                      <a:pt x="1613557" y="1683512"/>
                      <a:pt x="1582634" y="1683512"/>
                    </a:cubicBezTo>
                    <a:close/>
                    <a:moveTo>
                      <a:pt x="837062" y="1683512"/>
                    </a:moveTo>
                    <a:cubicBezTo>
                      <a:pt x="806139" y="1683512"/>
                      <a:pt x="781071" y="1708580"/>
                      <a:pt x="781071" y="1739503"/>
                    </a:cubicBezTo>
                    <a:lnTo>
                      <a:pt x="781071" y="1963461"/>
                    </a:lnTo>
                    <a:cubicBezTo>
                      <a:pt x="781071" y="1994384"/>
                      <a:pt x="806139" y="2019452"/>
                      <a:pt x="837062" y="2019452"/>
                    </a:cubicBezTo>
                    <a:lnTo>
                      <a:pt x="1061020" y="2019452"/>
                    </a:lnTo>
                    <a:cubicBezTo>
                      <a:pt x="1091943" y="2019452"/>
                      <a:pt x="1117011" y="1994384"/>
                      <a:pt x="1117011" y="1963461"/>
                    </a:cubicBezTo>
                    <a:lnTo>
                      <a:pt x="1117011" y="1739503"/>
                    </a:lnTo>
                    <a:cubicBezTo>
                      <a:pt x="1117011" y="1708580"/>
                      <a:pt x="1091943" y="1683512"/>
                      <a:pt x="1061020" y="1683512"/>
                    </a:cubicBezTo>
                    <a:close/>
                    <a:moveTo>
                      <a:pt x="315448" y="1683512"/>
                    </a:moveTo>
                    <a:cubicBezTo>
                      <a:pt x="284525" y="1683512"/>
                      <a:pt x="259457" y="1708580"/>
                      <a:pt x="259457" y="1739503"/>
                    </a:cubicBezTo>
                    <a:lnTo>
                      <a:pt x="259457" y="1963461"/>
                    </a:lnTo>
                    <a:cubicBezTo>
                      <a:pt x="259457" y="1994384"/>
                      <a:pt x="284525" y="2019452"/>
                      <a:pt x="315448" y="2019452"/>
                    </a:cubicBezTo>
                    <a:lnTo>
                      <a:pt x="539406" y="2019452"/>
                    </a:lnTo>
                    <a:cubicBezTo>
                      <a:pt x="570329" y="2019452"/>
                      <a:pt x="595397" y="1994384"/>
                      <a:pt x="595397" y="1963461"/>
                    </a:cubicBezTo>
                    <a:lnTo>
                      <a:pt x="595397" y="1739503"/>
                    </a:lnTo>
                    <a:cubicBezTo>
                      <a:pt x="595397" y="1708580"/>
                      <a:pt x="570329" y="1683512"/>
                      <a:pt x="539406" y="1683512"/>
                    </a:cubicBezTo>
                    <a:close/>
                    <a:moveTo>
                      <a:pt x="1880291" y="1187192"/>
                    </a:moveTo>
                    <a:cubicBezTo>
                      <a:pt x="1849368" y="1187192"/>
                      <a:pt x="1824300" y="1212260"/>
                      <a:pt x="1824300" y="1243183"/>
                    </a:cubicBezTo>
                    <a:lnTo>
                      <a:pt x="1824300" y="1467141"/>
                    </a:lnTo>
                    <a:cubicBezTo>
                      <a:pt x="1824300" y="1498064"/>
                      <a:pt x="1849368" y="1523132"/>
                      <a:pt x="1880291" y="1523132"/>
                    </a:cubicBezTo>
                    <a:lnTo>
                      <a:pt x="2104249" y="1523132"/>
                    </a:lnTo>
                    <a:cubicBezTo>
                      <a:pt x="2135172" y="1523132"/>
                      <a:pt x="2160240" y="1498064"/>
                      <a:pt x="2160240" y="1467141"/>
                    </a:cubicBezTo>
                    <a:lnTo>
                      <a:pt x="2160240" y="1243183"/>
                    </a:lnTo>
                    <a:cubicBezTo>
                      <a:pt x="2160240" y="1212260"/>
                      <a:pt x="2135172" y="1187192"/>
                      <a:pt x="2104249" y="1187192"/>
                    </a:cubicBezTo>
                    <a:close/>
                    <a:moveTo>
                      <a:pt x="1358676" y="1187192"/>
                    </a:moveTo>
                    <a:cubicBezTo>
                      <a:pt x="1327753" y="1187192"/>
                      <a:pt x="1302685" y="1212260"/>
                      <a:pt x="1302685" y="1243183"/>
                    </a:cubicBezTo>
                    <a:lnTo>
                      <a:pt x="1302685" y="1467141"/>
                    </a:lnTo>
                    <a:cubicBezTo>
                      <a:pt x="1302685" y="1498064"/>
                      <a:pt x="1327753" y="1523132"/>
                      <a:pt x="1358676" y="1523132"/>
                    </a:cubicBezTo>
                    <a:lnTo>
                      <a:pt x="1582634" y="1523132"/>
                    </a:lnTo>
                    <a:cubicBezTo>
                      <a:pt x="1613557" y="1523132"/>
                      <a:pt x="1638625" y="1498064"/>
                      <a:pt x="1638625" y="1467141"/>
                    </a:cubicBezTo>
                    <a:lnTo>
                      <a:pt x="1638625" y="1243183"/>
                    </a:lnTo>
                    <a:cubicBezTo>
                      <a:pt x="1638625" y="1212260"/>
                      <a:pt x="1613557" y="1187192"/>
                      <a:pt x="1582634" y="1187192"/>
                    </a:cubicBezTo>
                    <a:close/>
                    <a:moveTo>
                      <a:pt x="837062" y="1187192"/>
                    </a:moveTo>
                    <a:cubicBezTo>
                      <a:pt x="806139" y="1187192"/>
                      <a:pt x="781071" y="1212260"/>
                      <a:pt x="781071" y="1243183"/>
                    </a:cubicBezTo>
                    <a:lnTo>
                      <a:pt x="781071" y="1467141"/>
                    </a:lnTo>
                    <a:cubicBezTo>
                      <a:pt x="781071" y="1498064"/>
                      <a:pt x="806139" y="1523132"/>
                      <a:pt x="837062" y="1523132"/>
                    </a:cubicBezTo>
                    <a:lnTo>
                      <a:pt x="1061020" y="1523132"/>
                    </a:lnTo>
                    <a:cubicBezTo>
                      <a:pt x="1091943" y="1523132"/>
                      <a:pt x="1117011" y="1498064"/>
                      <a:pt x="1117011" y="1467141"/>
                    </a:cubicBezTo>
                    <a:lnTo>
                      <a:pt x="1117011" y="1243183"/>
                    </a:lnTo>
                    <a:cubicBezTo>
                      <a:pt x="1117011" y="1212260"/>
                      <a:pt x="1091943" y="1187192"/>
                      <a:pt x="1061020" y="1187192"/>
                    </a:cubicBezTo>
                    <a:close/>
                    <a:moveTo>
                      <a:pt x="315448" y="1187192"/>
                    </a:moveTo>
                    <a:cubicBezTo>
                      <a:pt x="284525" y="1187192"/>
                      <a:pt x="259457" y="1212260"/>
                      <a:pt x="259457" y="1243183"/>
                    </a:cubicBezTo>
                    <a:lnTo>
                      <a:pt x="259457" y="1467141"/>
                    </a:lnTo>
                    <a:cubicBezTo>
                      <a:pt x="259457" y="1498064"/>
                      <a:pt x="284525" y="1523132"/>
                      <a:pt x="315448" y="1523132"/>
                    </a:cubicBezTo>
                    <a:lnTo>
                      <a:pt x="539406" y="1523132"/>
                    </a:lnTo>
                    <a:cubicBezTo>
                      <a:pt x="570329" y="1523132"/>
                      <a:pt x="595397" y="1498064"/>
                      <a:pt x="595397" y="1467141"/>
                    </a:cubicBezTo>
                    <a:lnTo>
                      <a:pt x="595397" y="1243183"/>
                    </a:lnTo>
                    <a:cubicBezTo>
                      <a:pt x="595397" y="1212260"/>
                      <a:pt x="570329" y="1187192"/>
                      <a:pt x="539406" y="1187192"/>
                    </a:cubicBezTo>
                    <a:close/>
                    <a:moveTo>
                      <a:pt x="348041" y="163575"/>
                    </a:moveTo>
                    <a:cubicBezTo>
                      <a:pt x="275130" y="163575"/>
                      <a:pt x="216024" y="222681"/>
                      <a:pt x="216024" y="295592"/>
                    </a:cubicBezTo>
                    <a:lnTo>
                      <a:pt x="216024" y="823646"/>
                    </a:lnTo>
                    <a:cubicBezTo>
                      <a:pt x="216024" y="896557"/>
                      <a:pt x="275130" y="955663"/>
                      <a:pt x="348041" y="955663"/>
                    </a:cubicBezTo>
                    <a:lnTo>
                      <a:pt x="2100231" y="955663"/>
                    </a:lnTo>
                    <a:cubicBezTo>
                      <a:pt x="2173142" y="955663"/>
                      <a:pt x="2232248" y="896557"/>
                      <a:pt x="2232248" y="823646"/>
                    </a:cubicBezTo>
                    <a:lnTo>
                      <a:pt x="2232248" y="295592"/>
                    </a:lnTo>
                    <a:cubicBezTo>
                      <a:pt x="2232248" y="222681"/>
                      <a:pt x="2173142" y="163575"/>
                      <a:pt x="2100231" y="163575"/>
                    </a:cubicBezTo>
                    <a:close/>
                    <a:moveTo>
                      <a:pt x="265172" y="0"/>
                    </a:moveTo>
                    <a:lnTo>
                      <a:pt x="2183100" y="0"/>
                    </a:lnTo>
                    <a:cubicBezTo>
                      <a:pt x="2329550" y="0"/>
                      <a:pt x="2448272" y="118722"/>
                      <a:pt x="2448272" y="265172"/>
                    </a:cubicBezTo>
                    <a:lnTo>
                      <a:pt x="2448272" y="2974828"/>
                    </a:lnTo>
                    <a:cubicBezTo>
                      <a:pt x="2448272" y="3121278"/>
                      <a:pt x="2329550" y="3240000"/>
                      <a:pt x="2183100" y="3240000"/>
                    </a:cubicBezTo>
                    <a:lnTo>
                      <a:pt x="265172" y="3240000"/>
                    </a:lnTo>
                    <a:cubicBezTo>
                      <a:pt x="118722" y="3240000"/>
                      <a:pt x="0" y="3121278"/>
                      <a:pt x="0" y="2974828"/>
                    </a:cubicBezTo>
                    <a:lnTo>
                      <a:pt x="0" y="265172"/>
                    </a:lnTo>
                    <a:cubicBezTo>
                      <a:pt x="0" y="118722"/>
                      <a:pt x="118722" y="0"/>
                      <a:pt x="265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5" name="Trapezoid 13">
                <a:extLst>
                  <a:ext uri="{FF2B5EF4-FFF2-40B4-BE49-F238E27FC236}">
                    <a16:creationId xmlns:a16="http://schemas.microsoft.com/office/drawing/2014/main" id="{A44C8FD2-9E28-4ACC-9040-7756AF21C783}"/>
                  </a:ext>
                </a:extLst>
              </p:cNvPr>
              <p:cNvSpPr/>
              <p:nvPr/>
            </p:nvSpPr>
            <p:spPr>
              <a:xfrm>
                <a:off x="9118801" y="2156906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6" name="Rectangle 18">
                <a:extLst>
                  <a:ext uri="{FF2B5EF4-FFF2-40B4-BE49-F238E27FC236}">
                    <a16:creationId xmlns:a16="http://schemas.microsoft.com/office/drawing/2014/main" id="{3272F31A-64EE-4E0C-AC63-FBADAE92A2BF}"/>
                  </a:ext>
                </a:extLst>
              </p:cNvPr>
              <p:cNvSpPr/>
              <p:nvPr/>
            </p:nvSpPr>
            <p:spPr>
              <a:xfrm>
                <a:off x="9828467" y="2970130"/>
                <a:ext cx="316558" cy="25151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574247">
                    <a:moveTo>
                      <a:pt x="2393400" y="1814089"/>
                    </a:moveTo>
                    <a:cubicBezTo>
                      <a:pt x="2363577" y="1814089"/>
                      <a:pt x="2339400" y="1838266"/>
                      <a:pt x="2339400" y="1868089"/>
                    </a:cubicBezTo>
                    <a:cubicBezTo>
                      <a:pt x="2339400" y="1897912"/>
                      <a:pt x="2363577" y="1922089"/>
                      <a:pt x="2393400" y="1922089"/>
                    </a:cubicBezTo>
                    <a:lnTo>
                      <a:pt x="2573400" y="1922089"/>
                    </a:lnTo>
                    <a:cubicBezTo>
                      <a:pt x="2603223" y="1922089"/>
                      <a:pt x="2627400" y="1897912"/>
                      <a:pt x="2627400" y="1868089"/>
                    </a:cubicBezTo>
                    <a:cubicBezTo>
                      <a:pt x="2627400" y="1838266"/>
                      <a:pt x="2603223" y="1814089"/>
                      <a:pt x="2573400" y="1814089"/>
                    </a:cubicBezTo>
                    <a:close/>
                    <a:moveTo>
                      <a:pt x="173344" y="1814089"/>
                    </a:moveTo>
                    <a:cubicBezTo>
                      <a:pt x="143521" y="1814089"/>
                      <a:pt x="119344" y="1838266"/>
                      <a:pt x="119344" y="1868089"/>
                    </a:cubicBezTo>
                    <a:cubicBezTo>
                      <a:pt x="119344" y="1897912"/>
                      <a:pt x="143521" y="1922089"/>
                      <a:pt x="173344" y="1922089"/>
                    </a:cubicBezTo>
                    <a:lnTo>
                      <a:pt x="353344" y="1922089"/>
                    </a:lnTo>
                    <a:cubicBezTo>
                      <a:pt x="383167" y="1922089"/>
                      <a:pt x="407344" y="1897912"/>
                      <a:pt x="407344" y="1868089"/>
                    </a:cubicBezTo>
                    <a:cubicBezTo>
                      <a:pt x="407344" y="1838266"/>
                      <a:pt x="383167" y="1814089"/>
                      <a:pt x="353344" y="1814089"/>
                    </a:cubicBezTo>
                    <a:close/>
                    <a:moveTo>
                      <a:pt x="2933496" y="1796081"/>
                    </a:moveTo>
                    <a:cubicBezTo>
                      <a:pt x="2893727" y="1796081"/>
                      <a:pt x="2861488" y="1828320"/>
                      <a:pt x="2861488" y="1868089"/>
                    </a:cubicBezTo>
                    <a:cubicBezTo>
                      <a:pt x="2861488" y="1907858"/>
                      <a:pt x="2893727" y="1940097"/>
                      <a:pt x="2933496" y="1940097"/>
                    </a:cubicBezTo>
                    <a:cubicBezTo>
                      <a:pt x="2973265" y="1940097"/>
                      <a:pt x="3005504" y="1907858"/>
                      <a:pt x="3005504" y="1868089"/>
                    </a:cubicBezTo>
                    <a:cubicBezTo>
                      <a:pt x="3005504" y="1828320"/>
                      <a:pt x="2973265" y="1796081"/>
                      <a:pt x="2933496" y="1796081"/>
                    </a:cubicBezTo>
                    <a:close/>
                    <a:moveTo>
                      <a:pt x="119344" y="122856"/>
                    </a:moveTo>
                    <a:lnTo>
                      <a:pt x="119344" y="1728192"/>
                    </a:lnTo>
                    <a:lnTo>
                      <a:pt x="3120656" y="1728192"/>
                    </a:lnTo>
                    <a:lnTo>
                      <a:pt x="3120656" y="122856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2016224"/>
                    </a:lnTo>
                    <a:lnTo>
                      <a:pt x="1812079" y="2016224"/>
                    </a:lnTo>
                    <a:lnTo>
                      <a:pt x="1857107" y="2320159"/>
                    </a:lnTo>
                    <a:lnTo>
                      <a:pt x="2357140" y="2320159"/>
                    </a:lnTo>
                    <a:cubicBezTo>
                      <a:pt x="2427304" y="2320159"/>
                      <a:pt x="2484184" y="2377039"/>
                      <a:pt x="2484184" y="2447203"/>
                    </a:cubicBezTo>
                    <a:lnTo>
                      <a:pt x="2484184" y="2574247"/>
                    </a:lnTo>
                    <a:lnTo>
                      <a:pt x="755992" y="2574247"/>
                    </a:lnTo>
                    <a:lnTo>
                      <a:pt x="755992" y="2447203"/>
                    </a:lnTo>
                    <a:cubicBezTo>
                      <a:pt x="755992" y="2377039"/>
                      <a:pt x="812872" y="2320159"/>
                      <a:pt x="883036" y="2320159"/>
                    </a:cubicBezTo>
                    <a:lnTo>
                      <a:pt x="1382894" y="2320159"/>
                    </a:lnTo>
                    <a:lnTo>
                      <a:pt x="1427922" y="2016224"/>
                    </a:lnTo>
                    <a:lnTo>
                      <a:pt x="0" y="20162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7" name="Rounded Rectangle 6">
                <a:extLst>
                  <a:ext uri="{FF2B5EF4-FFF2-40B4-BE49-F238E27FC236}">
                    <a16:creationId xmlns:a16="http://schemas.microsoft.com/office/drawing/2014/main" id="{B47CD245-3120-4F11-A0CF-CF7BB0D44637}"/>
                  </a:ext>
                </a:extLst>
              </p:cNvPr>
              <p:cNvSpPr/>
              <p:nvPr/>
            </p:nvSpPr>
            <p:spPr>
              <a:xfrm>
                <a:off x="9567627" y="4000359"/>
                <a:ext cx="327580" cy="333047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3060919">
                    <a:moveTo>
                      <a:pt x="1045874" y="2696689"/>
                    </a:moveTo>
                    <a:lnTo>
                      <a:pt x="2125874" y="2696689"/>
                    </a:lnTo>
                    <a:lnTo>
                      <a:pt x="2125874" y="2804689"/>
                    </a:lnTo>
                    <a:lnTo>
                      <a:pt x="1045874" y="2804689"/>
                    </a:lnTo>
                    <a:close/>
                    <a:moveTo>
                      <a:pt x="1045874" y="2410468"/>
                    </a:moveTo>
                    <a:lnTo>
                      <a:pt x="2125874" y="2410468"/>
                    </a:lnTo>
                    <a:lnTo>
                      <a:pt x="2125874" y="2518468"/>
                    </a:lnTo>
                    <a:lnTo>
                      <a:pt x="1045874" y="2518468"/>
                    </a:lnTo>
                    <a:close/>
                    <a:moveTo>
                      <a:pt x="1045874" y="2124247"/>
                    </a:moveTo>
                    <a:lnTo>
                      <a:pt x="2125874" y="2124247"/>
                    </a:lnTo>
                    <a:lnTo>
                      <a:pt x="2125874" y="2232247"/>
                    </a:lnTo>
                    <a:lnTo>
                      <a:pt x="1045874" y="2232247"/>
                    </a:lnTo>
                    <a:close/>
                    <a:moveTo>
                      <a:pt x="902547" y="1956791"/>
                    </a:moveTo>
                    <a:lnTo>
                      <a:pt x="902547" y="2109191"/>
                    </a:lnTo>
                    <a:lnTo>
                      <a:pt x="902547" y="2185391"/>
                    </a:lnTo>
                    <a:lnTo>
                      <a:pt x="902547" y="2376263"/>
                    </a:lnTo>
                    <a:lnTo>
                      <a:pt x="902547" y="2973921"/>
                    </a:lnTo>
                    <a:lnTo>
                      <a:pt x="2284277" y="2973921"/>
                    </a:lnTo>
                    <a:lnTo>
                      <a:pt x="2284277" y="2376263"/>
                    </a:lnTo>
                    <a:lnTo>
                      <a:pt x="2284277" y="2185391"/>
                    </a:lnTo>
                    <a:lnTo>
                      <a:pt x="2284277" y="2109191"/>
                    </a:lnTo>
                    <a:lnTo>
                      <a:pt x="2284277" y="1956791"/>
                    </a:lnTo>
                    <a:close/>
                    <a:moveTo>
                      <a:pt x="469172" y="1728191"/>
                    </a:moveTo>
                    <a:lnTo>
                      <a:pt x="469172" y="2185391"/>
                    </a:lnTo>
                    <a:lnTo>
                      <a:pt x="767127" y="2185391"/>
                    </a:lnTo>
                    <a:lnTo>
                      <a:pt x="767127" y="2109191"/>
                    </a:lnTo>
                    <a:lnTo>
                      <a:pt x="545372" y="2109191"/>
                    </a:lnTo>
                    <a:lnTo>
                      <a:pt x="545372" y="1804391"/>
                    </a:lnTo>
                    <a:lnTo>
                      <a:pt x="2641452" y="1804391"/>
                    </a:lnTo>
                    <a:lnTo>
                      <a:pt x="2641452" y="2109191"/>
                    </a:lnTo>
                    <a:lnTo>
                      <a:pt x="2419697" y="2109191"/>
                    </a:lnTo>
                    <a:lnTo>
                      <a:pt x="2419697" y="2185391"/>
                    </a:lnTo>
                    <a:lnTo>
                      <a:pt x="2717652" y="2185391"/>
                    </a:lnTo>
                    <a:lnTo>
                      <a:pt x="2717652" y="1728191"/>
                    </a:lnTo>
                    <a:close/>
                    <a:moveTo>
                      <a:pt x="2819005" y="1350909"/>
                    </a:moveTo>
                    <a:cubicBezTo>
                      <a:pt x="2769294" y="1350909"/>
                      <a:pt x="2728995" y="1391208"/>
                      <a:pt x="2728995" y="1440919"/>
                    </a:cubicBezTo>
                    <a:cubicBezTo>
                      <a:pt x="2728995" y="1490630"/>
                      <a:pt x="2769294" y="1530929"/>
                      <a:pt x="2819005" y="1530929"/>
                    </a:cubicBezTo>
                    <a:cubicBezTo>
                      <a:pt x="2868716" y="1530929"/>
                      <a:pt x="2909015" y="1490630"/>
                      <a:pt x="2909015" y="1440919"/>
                    </a:cubicBezTo>
                    <a:cubicBezTo>
                      <a:pt x="2909015" y="1391208"/>
                      <a:pt x="2868716" y="1350909"/>
                      <a:pt x="2819005" y="1350909"/>
                    </a:cubicBezTo>
                    <a:close/>
                    <a:moveTo>
                      <a:pt x="2509707" y="1350909"/>
                    </a:moveTo>
                    <a:cubicBezTo>
                      <a:pt x="2459996" y="1350909"/>
                      <a:pt x="2419697" y="1391208"/>
                      <a:pt x="2419697" y="1440919"/>
                    </a:cubicBezTo>
                    <a:cubicBezTo>
                      <a:pt x="2419697" y="1490630"/>
                      <a:pt x="2459996" y="1530929"/>
                      <a:pt x="2509707" y="1530929"/>
                    </a:cubicBezTo>
                    <a:cubicBezTo>
                      <a:pt x="2559418" y="1530929"/>
                      <a:pt x="2599717" y="1490630"/>
                      <a:pt x="2599717" y="1440919"/>
                    </a:cubicBezTo>
                    <a:cubicBezTo>
                      <a:pt x="2599717" y="1391208"/>
                      <a:pt x="2559418" y="1350909"/>
                      <a:pt x="2509707" y="1350909"/>
                    </a:cubicBezTo>
                    <a:close/>
                    <a:moveTo>
                      <a:pt x="195993" y="1200328"/>
                    </a:moveTo>
                    <a:lnTo>
                      <a:pt x="2990831" y="1200328"/>
                    </a:lnTo>
                    <a:cubicBezTo>
                      <a:pt x="3099075" y="1200328"/>
                      <a:pt x="3186824" y="1288077"/>
                      <a:pt x="3186824" y="1396321"/>
                    </a:cubicBezTo>
                    <a:lnTo>
                      <a:pt x="3186824" y="2180270"/>
                    </a:lnTo>
                    <a:cubicBezTo>
                      <a:pt x="3186824" y="2288514"/>
                      <a:pt x="3099075" y="2376263"/>
                      <a:pt x="2990831" y="2376263"/>
                    </a:cubicBezTo>
                    <a:lnTo>
                      <a:pt x="2419697" y="2376263"/>
                    </a:lnTo>
                    <a:lnTo>
                      <a:pt x="2419697" y="3060919"/>
                    </a:lnTo>
                    <a:lnTo>
                      <a:pt x="767127" y="3060919"/>
                    </a:lnTo>
                    <a:lnTo>
                      <a:pt x="767127" y="2376263"/>
                    </a:lnTo>
                    <a:lnTo>
                      <a:pt x="195993" y="2376263"/>
                    </a:lnTo>
                    <a:cubicBezTo>
                      <a:pt x="87749" y="2376263"/>
                      <a:pt x="0" y="2288514"/>
                      <a:pt x="0" y="2180270"/>
                    </a:cubicBezTo>
                    <a:lnTo>
                      <a:pt x="0" y="1396321"/>
                    </a:lnTo>
                    <a:cubicBezTo>
                      <a:pt x="0" y="1288077"/>
                      <a:pt x="87749" y="1200328"/>
                      <a:pt x="195993" y="1200328"/>
                    </a:cubicBezTo>
                    <a:close/>
                    <a:moveTo>
                      <a:pt x="767127" y="0"/>
                    </a:moveTo>
                    <a:lnTo>
                      <a:pt x="2419697" y="0"/>
                    </a:lnTo>
                    <a:lnTo>
                      <a:pt x="2419697" y="190589"/>
                    </a:lnTo>
                    <a:lnTo>
                      <a:pt x="2565249" y="190589"/>
                    </a:lnTo>
                    <a:cubicBezTo>
                      <a:pt x="2649419" y="190589"/>
                      <a:pt x="2717652" y="258822"/>
                      <a:pt x="2717652" y="342992"/>
                    </a:cubicBezTo>
                    <a:lnTo>
                      <a:pt x="2717652" y="1104989"/>
                    </a:lnTo>
                    <a:lnTo>
                      <a:pt x="2284277" y="1104989"/>
                    </a:lnTo>
                    <a:lnTo>
                      <a:pt x="2284277" y="1104128"/>
                    </a:lnTo>
                    <a:lnTo>
                      <a:pt x="2284277" y="190589"/>
                    </a:lnTo>
                    <a:lnTo>
                      <a:pt x="2284277" y="96523"/>
                    </a:lnTo>
                    <a:lnTo>
                      <a:pt x="902547" y="96523"/>
                    </a:lnTo>
                    <a:lnTo>
                      <a:pt x="902547" y="190589"/>
                    </a:lnTo>
                    <a:lnTo>
                      <a:pt x="902547" y="1104128"/>
                    </a:lnTo>
                    <a:lnTo>
                      <a:pt x="902547" y="1104989"/>
                    </a:lnTo>
                    <a:lnTo>
                      <a:pt x="469172" y="1104989"/>
                    </a:lnTo>
                    <a:lnTo>
                      <a:pt x="469172" y="342992"/>
                    </a:lnTo>
                    <a:cubicBezTo>
                      <a:pt x="469172" y="258822"/>
                      <a:pt x="537405" y="190589"/>
                      <a:pt x="621575" y="190589"/>
                    </a:cubicBezTo>
                    <a:lnTo>
                      <a:pt x="767127" y="1905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8" name="Oval 66">
                <a:extLst>
                  <a:ext uri="{FF2B5EF4-FFF2-40B4-BE49-F238E27FC236}">
                    <a16:creationId xmlns:a16="http://schemas.microsoft.com/office/drawing/2014/main" id="{35F5FB7B-3C2A-4FAB-BE0F-58045ECC6344}"/>
                  </a:ext>
                </a:extLst>
              </p:cNvPr>
              <p:cNvSpPr/>
              <p:nvPr/>
            </p:nvSpPr>
            <p:spPr>
              <a:xfrm rot="20700000">
                <a:off x="9818653" y="3638916"/>
                <a:ext cx="353707" cy="302978"/>
              </a:xfrm>
              <a:custGeom>
                <a:avLst/>
                <a:gdLst/>
                <a:ahLst/>
                <a:cxnLst/>
                <a:rect l="l" t="t" r="r" b="b"/>
                <a:pathLst>
                  <a:path w="2901316" h="2485205">
                    <a:moveTo>
                      <a:pt x="2901316" y="8833"/>
                    </a:moveTo>
                    <a:lnTo>
                      <a:pt x="2885407" y="69738"/>
                    </a:lnTo>
                    <a:lnTo>
                      <a:pt x="2890344" y="71061"/>
                    </a:lnTo>
                    <a:lnTo>
                      <a:pt x="2331295" y="2157461"/>
                    </a:lnTo>
                    <a:lnTo>
                      <a:pt x="2322295" y="2155049"/>
                    </a:lnTo>
                    <a:cubicBezTo>
                      <a:pt x="2311779" y="2339141"/>
                      <a:pt x="2127696" y="2485205"/>
                      <a:pt x="1902404" y="2485205"/>
                    </a:cubicBezTo>
                    <a:cubicBezTo>
                      <a:pt x="1669201" y="2485205"/>
                      <a:pt x="1480151" y="2328701"/>
                      <a:pt x="1480150" y="2135644"/>
                    </a:cubicBezTo>
                    <a:cubicBezTo>
                      <a:pt x="1480150" y="1942587"/>
                      <a:pt x="1669200" y="1786083"/>
                      <a:pt x="1902404" y="1786083"/>
                    </a:cubicBezTo>
                    <a:cubicBezTo>
                      <a:pt x="2026046" y="1786083"/>
                      <a:pt x="2137276" y="1830075"/>
                      <a:pt x="2213623" y="1901150"/>
                    </a:cubicBezTo>
                    <a:lnTo>
                      <a:pt x="2586815" y="508378"/>
                    </a:lnTo>
                    <a:lnTo>
                      <a:pt x="1283297" y="508378"/>
                    </a:lnTo>
                    <a:lnTo>
                      <a:pt x="847984" y="2132988"/>
                    </a:lnTo>
                    <a:lnTo>
                      <a:pt x="841776" y="2131324"/>
                    </a:lnTo>
                    <a:cubicBezTo>
                      <a:pt x="829584" y="2314002"/>
                      <a:pt x="646295" y="2458448"/>
                      <a:pt x="422254" y="2458448"/>
                    </a:cubicBezTo>
                    <a:cubicBezTo>
                      <a:pt x="189051" y="2458448"/>
                      <a:pt x="1" y="2301944"/>
                      <a:pt x="0" y="2108887"/>
                    </a:cubicBezTo>
                    <a:cubicBezTo>
                      <a:pt x="0" y="1915830"/>
                      <a:pt x="189051" y="1759326"/>
                      <a:pt x="422255" y="1759326"/>
                    </a:cubicBezTo>
                    <a:cubicBezTo>
                      <a:pt x="544771" y="1759326"/>
                      <a:pt x="655100" y="1802522"/>
                      <a:pt x="731465" y="1872378"/>
                    </a:cubicBezTo>
                    <a:lnTo>
                      <a:pt x="1233167" y="0"/>
                    </a:lnTo>
                    <a:lnTo>
                      <a:pt x="1266129" y="88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9" name="Rectangle 9">
                <a:extLst>
                  <a:ext uri="{FF2B5EF4-FFF2-40B4-BE49-F238E27FC236}">
                    <a16:creationId xmlns:a16="http://schemas.microsoft.com/office/drawing/2014/main" id="{F5AE2A3F-F134-449E-B73E-5E542CF5F88E}"/>
                  </a:ext>
                </a:extLst>
              </p:cNvPr>
              <p:cNvSpPr/>
              <p:nvPr/>
            </p:nvSpPr>
            <p:spPr>
              <a:xfrm>
                <a:off x="8809277" y="4424036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0" name="Rounded Rectangle 5">
                <a:extLst>
                  <a:ext uri="{FF2B5EF4-FFF2-40B4-BE49-F238E27FC236}">
                    <a16:creationId xmlns:a16="http://schemas.microsoft.com/office/drawing/2014/main" id="{6EBD02FD-F436-42D6-97DD-CBD386A9128A}"/>
                  </a:ext>
                </a:extLst>
              </p:cNvPr>
              <p:cNvSpPr/>
              <p:nvPr/>
            </p:nvSpPr>
            <p:spPr>
              <a:xfrm flipH="1">
                <a:off x="7957327" y="2311538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1" name="Teardrop 1">
                <a:extLst>
                  <a:ext uri="{FF2B5EF4-FFF2-40B4-BE49-F238E27FC236}">
                    <a16:creationId xmlns:a16="http://schemas.microsoft.com/office/drawing/2014/main" id="{E3C3EBC3-0055-4C83-B5E6-FA0B6AF747C7}"/>
                  </a:ext>
                </a:extLst>
              </p:cNvPr>
              <p:cNvSpPr/>
              <p:nvPr/>
            </p:nvSpPr>
            <p:spPr>
              <a:xfrm rot="18805991">
                <a:off x="7460552" y="2909421"/>
                <a:ext cx="376862" cy="372930"/>
              </a:xfrm>
              <a:custGeom>
                <a:avLst/>
                <a:gdLst/>
                <a:ahLst/>
                <a:cxnLst/>
                <a:rect l="l" t="t" r="r" b="b"/>
                <a:pathLst>
                  <a:path w="1807241" h="1788383">
                    <a:moveTo>
                      <a:pt x="712876" y="1117592"/>
                    </a:moveTo>
                    <a:cubicBezTo>
                      <a:pt x="771173" y="1181828"/>
                      <a:pt x="811089" y="1255910"/>
                      <a:pt x="847925" y="1348018"/>
                    </a:cubicBezTo>
                    <a:cubicBezTo>
                      <a:pt x="814544" y="1418896"/>
                      <a:pt x="753893" y="1474052"/>
                      <a:pt x="679064" y="1498332"/>
                    </a:cubicBezTo>
                    <a:lnTo>
                      <a:pt x="308226" y="1106637"/>
                    </a:lnTo>
                    <a:cubicBezTo>
                      <a:pt x="336560" y="1033247"/>
                      <a:pt x="394949" y="975701"/>
                      <a:pt x="467546" y="946245"/>
                    </a:cubicBezTo>
                    <a:cubicBezTo>
                      <a:pt x="577903" y="998968"/>
                      <a:pt x="654580" y="1053357"/>
                      <a:pt x="712876" y="1117592"/>
                    </a:cubicBezTo>
                    <a:close/>
                    <a:moveTo>
                      <a:pt x="1038527" y="398886"/>
                    </a:moveTo>
                    <a:lnTo>
                      <a:pt x="1405560" y="786562"/>
                    </a:lnTo>
                    <a:cubicBezTo>
                      <a:pt x="1374476" y="799049"/>
                      <a:pt x="1340402" y="804299"/>
                      <a:pt x="1305054" y="803332"/>
                    </a:cubicBezTo>
                    <a:lnTo>
                      <a:pt x="1008167" y="795212"/>
                    </a:lnTo>
                    <a:lnTo>
                      <a:pt x="1016288" y="498325"/>
                    </a:lnTo>
                    <a:cubicBezTo>
                      <a:pt x="1017255" y="462976"/>
                      <a:pt x="1024360" y="429240"/>
                      <a:pt x="1038527" y="398886"/>
                    </a:cubicBezTo>
                    <a:close/>
                    <a:moveTo>
                      <a:pt x="1097925" y="218888"/>
                    </a:moveTo>
                    <a:cubicBezTo>
                      <a:pt x="992582" y="279303"/>
                      <a:pt x="921871" y="392886"/>
                      <a:pt x="921053" y="523256"/>
                    </a:cubicBezTo>
                    <a:lnTo>
                      <a:pt x="919136" y="828763"/>
                    </a:lnTo>
                    <a:lnTo>
                      <a:pt x="830924" y="915875"/>
                    </a:lnTo>
                    <a:lnTo>
                      <a:pt x="525417" y="913958"/>
                    </a:lnTo>
                    <a:cubicBezTo>
                      <a:pt x="403891" y="913196"/>
                      <a:pt x="296188" y="973343"/>
                      <a:pt x="234366" y="1067831"/>
                    </a:cubicBezTo>
                    <a:lnTo>
                      <a:pt x="710285" y="1570519"/>
                    </a:lnTo>
                    <a:cubicBezTo>
                      <a:pt x="811872" y="1510375"/>
                      <a:pt x="878808" y="1399439"/>
                      <a:pt x="879603" y="1272618"/>
                    </a:cubicBezTo>
                    <a:lnTo>
                      <a:pt x="881520" y="967111"/>
                    </a:lnTo>
                    <a:lnTo>
                      <a:pt x="969732" y="879999"/>
                    </a:lnTo>
                    <a:lnTo>
                      <a:pt x="1275239" y="881916"/>
                    </a:lnTo>
                    <a:cubicBezTo>
                      <a:pt x="1400271" y="882701"/>
                      <a:pt x="1510670" y="819011"/>
                      <a:pt x="1573529" y="721242"/>
                    </a:cubicBezTo>
                    <a:close/>
                    <a:moveTo>
                      <a:pt x="1162945" y="27894"/>
                    </a:moveTo>
                    <a:lnTo>
                      <a:pt x="1782798" y="682611"/>
                    </a:lnTo>
                    <a:cubicBezTo>
                      <a:pt x="1816692" y="718411"/>
                      <a:pt x="1815147" y="774907"/>
                      <a:pt x="1779347" y="808801"/>
                    </a:cubicBezTo>
                    <a:cubicBezTo>
                      <a:pt x="1743547" y="842694"/>
                      <a:pt x="1687050" y="841149"/>
                      <a:pt x="1653157" y="805349"/>
                    </a:cubicBezTo>
                    <a:lnTo>
                      <a:pt x="1644015" y="795693"/>
                    </a:lnTo>
                    <a:cubicBezTo>
                      <a:pt x="1561789" y="910282"/>
                      <a:pt x="1426630" y="983636"/>
                      <a:pt x="1274606" y="982683"/>
                    </a:cubicBezTo>
                    <a:lnTo>
                      <a:pt x="980378" y="980836"/>
                    </a:lnTo>
                    <a:lnTo>
                      <a:pt x="980378" y="1270380"/>
                    </a:lnTo>
                    <a:cubicBezTo>
                      <a:pt x="980378" y="1427425"/>
                      <a:pt x="901198" y="1565976"/>
                      <a:pt x="779756" y="1647056"/>
                    </a:cubicBezTo>
                    <a:cubicBezTo>
                      <a:pt x="807405" y="1681913"/>
                      <a:pt x="803595" y="1732594"/>
                      <a:pt x="770486" y="1763941"/>
                    </a:cubicBezTo>
                    <a:cubicBezTo>
                      <a:pt x="734686" y="1797834"/>
                      <a:pt x="678189" y="1796289"/>
                      <a:pt x="644296" y="1760489"/>
                    </a:cubicBezTo>
                    <a:lnTo>
                      <a:pt x="24442" y="1105772"/>
                    </a:lnTo>
                    <a:cubicBezTo>
                      <a:pt x="-9451" y="1069973"/>
                      <a:pt x="-7906" y="1013476"/>
                      <a:pt x="27894" y="979583"/>
                    </a:cubicBezTo>
                    <a:cubicBezTo>
                      <a:pt x="63694" y="945689"/>
                      <a:pt x="120190" y="947235"/>
                      <a:pt x="154084" y="983034"/>
                    </a:cubicBezTo>
                    <a:lnTo>
                      <a:pt x="163237" y="992702"/>
                    </a:lnTo>
                    <a:cubicBezTo>
                      <a:pt x="244774" y="882877"/>
                      <a:pt x="375836" y="813180"/>
                      <a:pt x="523178" y="813180"/>
                    </a:cubicBezTo>
                    <a:lnTo>
                      <a:pt x="818460" y="813180"/>
                    </a:lnTo>
                    <a:lnTo>
                      <a:pt x="820284" y="522622"/>
                    </a:lnTo>
                    <a:cubicBezTo>
                      <a:pt x="821285" y="363119"/>
                      <a:pt x="903845" y="223207"/>
                      <a:pt x="1028952" y="143673"/>
                    </a:cubicBezTo>
                    <a:cubicBezTo>
                      <a:pt x="999689" y="108599"/>
                      <a:pt x="1002953" y="56445"/>
                      <a:pt x="1036755" y="24443"/>
                    </a:cubicBezTo>
                    <a:cubicBezTo>
                      <a:pt x="1072555" y="-9451"/>
                      <a:pt x="1129052" y="-7906"/>
                      <a:pt x="1162945" y="278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1" name="그룹 350">
              <a:extLst>
                <a:ext uri="{FF2B5EF4-FFF2-40B4-BE49-F238E27FC236}">
                  <a16:creationId xmlns:a16="http://schemas.microsoft.com/office/drawing/2014/main" id="{569FE7E0-1A95-422F-B6A3-CF3984252181}"/>
                </a:ext>
              </a:extLst>
            </p:cNvPr>
            <p:cNvGrpSpPr/>
            <p:nvPr/>
          </p:nvGrpSpPr>
          <p:grpSpPr>
            <a:xfrm>
              <a:off x="7499046" y="1579279"/>
              <a:ext cx="3900270" cy="3852987"/>
              <a:chOff x="6909012" y="1477406"/>
              <a:chExt cx="3900270" cy="3852987"/>
            </a:xfrm>
          </p:grpSpPr>
          <p:sp>
            <p:nvSpPr>
              <p:cNvPr id="355" name="Diamond 5">
                <a:extLst>
                  <a:ext uri="{FF2B5EF4-FFF2-40B4-BE49-F238E27FC236}">
                    <a16:creationId xmlns:a16="http://schemas.microsoft.com/office/drawing/2014/main" id="{A0C4FAC4-6222-461E-B46C-51BB711E904D}"/>
                  </a:ext>
                </a:extLst>
              </p:cNvPr>
              <p:cNvSpPr/>
              <p:nvPr/>
            </p:nvSpPr>
            <p:spPr>
              <a:xfrm>
                <a:off x="9500423" y="1610630"/>
                <a:ext cx="337247" cy="33824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3249575">
                    <a:moveTo>
                      <a:pt x="1275349" y="2002569"/>
                    </a:moveTo>
                    <a:lnTo>
                      <a:pt x="1625117" y="2233002"/>
                    </a:lnTo>
                    <a:lnTo>
                      <a:pt x="1968772" y="2006596"/>
                    </a:lnTo>
                    <a:lnTo>
                      <a:pt x="3240001" y="3249575"/>
                    </a:lnTo>
                    <a:lnTo>
                      <a:pt x="0" y="3249575"/>
                    </a:lnTo>
                    <a:close/>
                    <a:moveTo>
                      <a:pt x="1067116" y="1473605"/>
                    </a:moveTo>
                    <a:lnTo>
                      <a:pt x="1067116" y="1581605"/>
                    </a:lnTo>
                    <a:lnTo>
                      <a:pt x="2183116" y="1581605"/>
                    </a:lnTo>
                    <a:lnTo>
                      <a:pt x="2183116" y="1473605"/>
                    </a:lnTo>
                    <a:close/>
                    <a:moveTo>
                      <a:pt x="1067116" y="1267205"/>
                    </a:moveTo>
                    <a:lnTo>
                      <a:pt x="1067116" y="1375205"/>
                    </a:lnTo>
                    <a:lnTo>
                      <a:pt x="2183116" y="1375205"/>
                    </a:lnTo>
                    <a:lnTo>
                      <a:pt x="2183116" y="1267205"/>
                    </a:lnTo>
                    <a:close/>
                    <a:moveTo>
                      <a:pt x="3240001" y="1172196"/>
                    </a:moveTo>
                    <a:lnTo>
                      <a:pt x="3240001" y="3142550"/>
                    </a:lnTo>
                    <a:lnTo>
                      <a:pt x="2026252" y="1968728"/>
                    </a:lnTo>
                    <a:lnTo>
                      <a:pt x="3049854" y="1294362"/>
                    </a:lnTo>
                    <a:close/>
                    <a:moveTo>
                      <a:pt x="0" y="1172196"/>
                    </a:moveTo>
                    <a:lnTo>
                      <a:pt x="602850" y="1559516"/>
                    </a:lnTo>
                    <a:lnTo>
                      <a:pt x="1217896" y="1964719"/>
                    </a:lnTo>
                    <a:lnTo>
                      <a:pt x="0" y="3142550"/>
                    </a:lnTo>
                    <a:close/>
                    <a:moveTo>
                      <a:pt x="1067116" y="1060805"/>
                    </a:moveTo>
                    <a:lnTo>
                      <a:pt x="1067116" y="1168805"/>
                    </a:lnTo>
                    <a:lnTo>
                      <a:pt x="2183116" y="1168805"/>
                    </a:lnTo>
                    <a:lnTo>
                      <a:pt x="2183116" y="1060805"/>
                    </a:lnTo>
                    <a:close/>
                    <a:moveTo>
                      <a:pt x="869032" y="816137"/>
                    </a:moveTo>
                    <a:lnTo>
                      <a:pt x="2381200" y="816137"/>
                    </a:lnTo>
                    <a:lnTo>
                      <a:pt x="2381200" y="1623491"/>
                    </a:lnTo>
                    <a:lnTo>
                      <a:pt x="1668045" y="2093329"/>
                    </a:lnTo>
                    <a:lnTo>
                      <a:pt x="1625116" y="2121611"/>
                    </a:lnTo>
                    <a:lnTo>
                      <a:pt x="869032" y="1623491"/>
                    </a:lnTo>
                    <a:close/>
                    <a:moveTo>
                      <a:pt x="1625116" y="0"/>
                    </a:moveTo>
                    <a:lnTo>
                      <a:pt x="3235286" y="1060806"/>
                    </a:lnTo>
                    <a:lnTo>
                      <a:pt x="2489212" y="1552331"/>
                    </a:lnTo>
                    <a:lnTo>
                      <a:pt x="2489212" y="708008"/>
                    </a:lnTo>
                    <a:lnTo>
                      <a:pt x="761020" y="708008"/>
                    </a:lnTo>
                    <a:lnTo>
                      <a:pt x="761020" y="1552331"/>
                    </a:lnTo>
                    <a:lnTo>
                      <a:pt x="14946" y="1060806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6" name="Isosceles Triangle 51">
                <a:extLst>
                  <a:ext uri="{FF2B5EF4-FFF2-40B4-BE49-F238E27FC236}">
                    <a16:creationId xmlns:a16="http://schemas.microsoft.com/office/drawing/2014/main" id="{AE8DD5A7-F934-4926-9127-75C69DD36EA4}"/>
                  </a:ext>
                </a:extLst>
              </p:cNvPr>
              <p:cNvSpPr/>
              <p:nvPr/>
            </p:nvSpPr>
            <p:spPr>
              <a:xfrm>
                <a:off x="8333445" y="1549101"/>
                <a:ext cx="337246" cy="247304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375905">
                    <a:moveTo>
                      <a:pt x="1974640" y="1379575"/>
                    </a:moveTo>
                    <a:lnTo>
                      <a:pt x="3240001" y="2375905"/>
                    </a:lnTo>
                    <a:lnTo>
                      <a:pt x="1" y="2375905"/>
                    </a:lnTo>
                    <a:lnTo>
                      <a:pt x="1269863" y="1399042"/>
                    </a:lnTo>
                    <a:lnTo>
                      <a:pt x="1610574" y="1745545"/>
                    </a:lnTo>
                    <a:close/>
                    <a:moveTo>
                      <a:pt x="3240001" y="126952"/>
                    </a:moveTo>
                    <a:lnTo>
                      <a:pt x="3240001" y="2258912"/>
                    </a:lnTo>
                    <a:lnTo>
                      <a:pt x="2032457" y="1334195"/>
                    </a:lnTo>
                    <a:close/>
                    <a:moveTo>
                      <a:pt x="0" y="117525"/>
                    </a:moveTo>
                    <a:lnTo>
                      <a:pt x="1207545" y="1324768"/>
                    </a:lnTo>
                    <a:lnTo>
                      <a:pt x="0" y="2249485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1610572" y="162051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7" name="Rectangle 7">
                <a:extLst>
                  <a:ext uri="{FF2B5EF4-FFF2-40B4-BE49-F238E27FC236}">
                    <a16:creationId xmlns:a16="http://schemas.microsoft.com/office/drawing/2014/main" id="{2D7F28C2-FE60-4013-B608-78A6E7BF64C5}"/>
                  </a:ext>
                </a:extLst>
              </p:cNvPr>
              <p:cNvSpPr/>
              <p:nvPr/>
            </p:nvSpPr>
            <p:spPr>
              <a:xfrm rot="18900000">
                <a:off x="7065308" y="2753323"/>
                <a:ext cx="145474" cy="324086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8" name="Freeform 19">
                <a:extLst>
                  <a:ext uri="{FF2B5EF4-FFF2-40B4-BE49-F238E27FC236}">
                    <a16:creationId xmlns:a16="http://schemas.microsoft.com/office/drawing/2014/main" id="{AF92AEAA-632D-44FA-9A87-CD6FB474623E}"/>
                  </a:ext>
                </a:extLst>
              </p:cNvPr>
              <p:cNvSpPr/>
              <p:nvPr/>
            </p:nvSpPr>
            <p:spPr>
              <a:xfrm>
                <a:off x="7294814" y="4407808"/>
                <a:ext cx="297040" cy="292277"/>
              </a:xfrm>
              <a:custGeom>
                <a:avLst/>
                <a:gdLst/>
                <a:ahLst/>
                <a:cxnLst/>
                <a:rect l="l" t="t" r="r" b="b"/>
                <a:pathLst>
                  <a:path w="3214097" h="3162551">
                    <a:moveTo>
                      <a:pt x="1014592" y="2306036"/>
                    </a:moveTo>
                    <a:cubicBezTo>
                      <a:pt x="854868" y="2306036"/>
                      <a:pt x="725386" y="2435518"/>
                      <a:pt x="725386" y="2595242"/>
                    </a:cubicBezTo>
                    <a:cubicBezTo>
                      <a:pt x="725386" y="2754966"/>
                      <a:pt x="854868" y="2884448"/>
                      <a:pt x="1014592" y="2884448"/>
                    </a:cubicBezTo>
                    <a:cubicBezTo>
                      <a:pt x="1174316" y="2884448"/>
                      <a:pt x="1303798" y="2754966"/>
                      <a:pt x="1303798" y="2595242"/>
                    </a:cubicBezTo>
                    <a:cubicBezTo>
                      <a:pt x="1303798" y="2435518"/>
                      <a:pt x="1174316" y="2306036"/>
                      <a:pt x="1014592" y="2306036"/>
                    </a:cubicBezTo>
                    <a:close/>
                    <a:moveTo>
                      <a:pt x="481275" y="1691816"/>
                    </a:moveTo>
                    <a:cubicBezTo>
                      <a:pt x="321551" y="1691816"/>
                      <a:pt x="192069" y="1821298"/>
                      <a:pt x="192069" y="1981022"/>
                    </a:cubicBezTo>
                    <a:cubicBezTo>
                      <a:pt x="192069" y="2140746"/>
                      <a:pt x="321551" y="2270228"/>
                      <a:pt x="481275" y="2270228"/>
                    </a:cubicBezTo>
                    <a:cubicBezTo>
                      <a:pt x="640999" y="2270228"/>
                      <a:pt x="770481" y="2140746"/>
                      <a:pt x="770481" y="1981022"/>
                    </a:cubicBezTo>
                    <a:cubicBezTo>
                      <a:pt x="770481" y="1821298"/>
                      <a:pt x="640999" y="1691816"/>
                      <a:pt x="481275" y="1691816"/>
                    </a:cubicBezTo>
                    <a:close/>
                    <a:moveTo>
                      <a:pt x="2764751" y="1113404"/>
                    </a:moveTo>
                    <a:cubicBezTo>
                      <a:pt x="2605027" y="1113404"/>
                      <a:pt x="2475545" y="1242886"/>
                      <a:pt x="2475545" y="1402610"/>
                    </a:cubicBezTo>
                    <a:cubicBezTo>
                      <a:pt x="2475545" y="1562334"/>
                      <a:pt x="2605027" y="1691816"/>
                      <a:pt x="2764751" y="1691816"/>
                    </a:cubicBezTo>
                    <a:cubicBezTo>
                      <a:pt x="2924475" y="1691816"/>
                      <a:pt x="3053957" y="1562334"/>
                      <a:pt x="3053957" y="1402610"/>
                    </a:cubicBezTo>
                    <a:cubicBezTo>
                      <a:pt x="3053957" y="1242886"/>
                      <a:pt x="2924475" y="1113404"/>
                      <a:pt x="2764751" y="1113404"/>
                    </a:cubicBezTo>
                    <a:close/>
                    <a:moveTo>
                      <a:pt x="532503" y="881964"/>
                    </a:moveTo>
                    <a:cubicBezTo>
                      <a:pt x="372779" y="881964"/>
                      <a:pt x="243297" y="1011446"/>
                      <a:pt x="243297" y="1171170"/>
                    </a:cubicBezTo>
                    <a:cubicBezTo>
                      <a:pt x="243297" y="1330894"/>
                      <a:pt x="372779" y="1460376"/>
                      <a:pt x="532503" y="1460376"/>
                    </a:cubicBezTo>
                    <a:cubicBezTo>
                      <a:pt x="692227" y="1460376"/>
                      <a:pt x="821709" y="1330894"/>
                      <a:pt x="821709" y="1171170"/>
                    </a:cubicBezTo>
                    <a:cubicBezTo>
                      <a:pt x="821709" y="1011446"/>
                      <a:pt x="692227" y="881964"/>
                      <a:pt x="532503" y="881964"/>
                    </a:cubicBezTo>
                    <a:close/>
                    <a:moveTo>
                      <a:pt x="1162143" y="321316"/>
                    </a:moveTo>
                    <a:cubicBezTo>
                      <a:pt x="1002419" y="321316"/>
                      <a:pt x="872937" y="450798"/>
                      <a:pt x="872937" y="610522"/>
                    </a:cubicBezTo>
                    <a:cubicBezTo>
                      <a:pt x="872937" y="770246"/>
                      <a:pt x="1002419" y="899728"/>
                      <a:pt x="1162143" y="899728"/>
                    </a:cubicBezTo>
                    <a:cubicBezTo>
                      <a:pt x="1321867" y="899728"/>
                      <a:pt x="1451349" y="770246"/>
                      <a:pt x="1451349" y="610522"/>
                    </a:cubicBezTo>
                    <a:cubicBezTo>
                      <a:pt x="1451349" y="450798"/>
                      <a:pt x="1321867" y="321316"/>
                      <a:pt x="1162143" y="321316"/>
                    </a:cubicBezTo>
                    <a:close/>
                    <a:moveTo>
                      <a:pt x="1963447" y="177300"/>
                    </a:moveTo>
                    <a:cubicBezTo>
                      <a:pt x="1803723" y="177300"/>
                      <a:pt x="1674241" y="306782"/>
                      <a:pt x="1674241" y="466506"/>
                    </a:cubicBezTo>
                    <a:cubicBezTo>
                      <a:pt x="1674241" y="626230"/>
                      <a:pt x="1803723" y="755712"/>
                      <a:pt x="1963447" y="755712"/>
                    </a:cubicBezTo>
                    <a:cubicBezTo>
                      <a:pt x="2123171" y="755712"/>
                      <a:pt x="2252653" y="626230"/>
                      <a:pt x="2252653" y="466506"/>
                    </a:cubicBezTo>
                    <a:cubicBezTo>
                      <a:pt x="2252653" y="306782"/>
                      <a:pt x="2123171" y="177300"/>
                      <a:pt x="1963447" y="177300"/>
                    </a:cubicBezTo>
                    <a:close/>
                    <a:moveTo>
                      <a:pt x="1752672" y="312"/>
                    </a:moveTo>
                    <a:cubicBezTo>
                      <a:pt x="1817888" y="-690"/>
                      <a:pt x="1885249" y="703"/>
                      <a:pt x="1954799" y="4657"/>
                    </a:cubicBezTo>
                    <a:cubicBezTo>
                      <a:pt x="2504015" y="53541"/>
                      <a:pt x="2975590" y="412975"/>
                      <a:pt x="3145244" y="944937"/>
                    </a:cubicBezTo>
                    <a:cubicBezTo>
                      <a:pt x="3412664" y="2126757"/>
                      <a:pt x="2837568" y="2017487"/>
                      <a:pt x="2506889" y="1867964"/>
                    </a:cubicBezTo>
                    <a:cubicBezTo>
                      <a:pt x="1580987" y="1673869"/>
                      <a:pt x="2725425" y="3197869"/>
                      <a:pt x="1014520" y="3161925"/>
                    </a:cubicBezTo>
                    <a:cubicBezTo>
                      <a:pt x="-14898" y="3061283"/>
                      <a:pt x="-138545" y="1873713"/>
                      <a:pt x="108747" y="1100212"/>
                    </a:cubicBezTo>
                    <a:cubicBezTo>
                      <a:pt x="278579" y="569148"/>
                      <a:pt x="774429" y="15339"/>
                      <a:pt x="1752672" y="312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9" name="Rectangle 30">
                <a:extLst>
                  <a:ext uri="{FF2B5EF4-FFF2-40B4-BE49-F238E27FC236}">
                    <a16:creationId xmlns:a16="http://schemas.microsoft.com/office/drawing/2014/main" id="{F67159DB-92E3-4FE1-B0D9-3ACFF525761C}"/>
                  </a:ext>
                </a:extLst>
              </p:cNvPr>
              <p:cNvSpPr/>
              <p:nvPr/>
            </p:nvSpPr>
            <p:spPr>
              <a:xfrm>
                <a:off x="8165023" y="4979427"/>
                <a:ext cx="299435" cy="2985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0" name="Rectangle 7">
                <a:extLst>
                  <a:ext uri="{FF2B5EF4-FFF2-40B4-BE49-F238E27FC236}">
                    <a16:creationId xmlns:a16="http://schemas.microsoft.com/office/drawing/2014/main" id="{889CEF6D-5DD6-4726-BFDE-16B0B6BE0699}"/>
                  </a:ext>
                </a:extLst>
              </p:cNvPr>
              <p:cNvSpPr/>
              <p:nvPr/>
            </p:nvSpPr>
            <p:spPr>
              <a:xfrm>
                <a:off x="8938584" y="5002802"/>
                <a:ext cx="303995" cy="303995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01869" y="2055482"/>
                    </a:moveTo>
                    <a:lnTo>
                      <a:pt x="869869" y="2055482"/>
                    </a:lnTo>
                    <a:lnTo>
                      <a:pt x="869869" y="2919482"/>
                    </a:lnTo>
                    <a:lnTo>
                      <a:pt x="401869" y="2919482"/>
                    </a:lnTo>
                    <a:close/>
                    <a:moveTo>
                      <a:pt x="1121949" y="1695482"/>
                    </a:moveTo>
                    <a:lnTo>
                      <a:pt x="1589949" y="1695482"/>
                    </a:lnTo>
                    <a:lnTo>
                      <a:pt x="1589949" y="2919482"/>
                    </a:lnTo>
                    <a:lnTo>
                      <a:pt x="1121949" y="2919482"/>
                    </a:lnTo>
                    <a:close/>
                    <a:moveTo>
                      <a:pt x="1842029" y="1335482"/>
                    </a:moveTo>
                    <a:lnTo>
                      <a:pt x="2310029" y="1335482"/>
                    </a:lnTo>
                    <a:lnTo>
                      <a:pt x="2310029" y="2919482"/>
                    </a:lnTo>
                    <a:lnTo>
                      <a:pt x="1842029" y="2919482"/>
                    </a:lnTo>
                    <a:close/>
                    <a:moveTo>
                      <a:pt x="2562109" y="975482"/>
                    </a:moveTo>
                    <a:lnTo>
                      <a:pt x="3030109" y="975482"/>
                    </a:lnTo>
                    <a:lnTo>
                      <a:pt x="3030109" y="2919482"/>
                    </a:lnTo>
                    <a:lnTo>
                      <a:pt x="2562109" y="2919482"/>
                    </a:lnTo>
                    <a:close/>
                    <a:moveTo>
                      <a:pt x="2321888" y="224805"/>
                    </a:moveTo>
                    <a:lnTo>
                      <a:pt x="2880631" y="247420"/>
                    </a:lnTo>
                    <a:lnTo>
                      <a:pt x="2620844" y="742612"/>
                    </a:lnTo>
                    <a:lnTo>
                      <a:pt x="2546105" y="613161"/>
                    </a:lnTo>
                    <a:lnTo>
                      <a:pt x="541555" y="1770488"/>
                    </a:lnTo>
                    <a:lnTo>
                      <a:pt x="392077" y="1511585"/>
                    </a:lnTo>
                    <a:lnTo>
                      <a:pt x="2396627" y="354257"/>
                    </a:lnTo>
                    <a:close/>
                    <a:moveTo>
                      <a:pt x="0" y="0"/>
                    </a:moveTo>
                    <a:lnTo>
                      <a:pt x="180000" y="0"/>
                    </a:lnTo>
                    <a:lnTo>
                      <a:pt x="180000" y="3059999"/>
                    </a:lnTo>
                    <a:lnTo>
                      <a:pt x="3240000" y="3059999"/>
                    </a:lnTo>
                    <a:lnTo>
                      <a:pt x="3240000" y="3239999"/>
                    </a:lnTo>
                    <a:lnTo>
                      <a:pt x="180000" y="3239999"/>
                    </a:lnTo>
                    <a:lnTo>
                      <a:pt x="180000" y="3240000"/>
                    </a:lnTo>
                    <a:lnTo>
                      <a:pt x="0" y="3240000"/>
                    </a:lnTo>
                    <a:lnTo>
                      <a:pt x="0" y="3239999"/>
                    </a:lnTo>
                    <a:lnTo>
                      <a:pt x="0" y="3059999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1" name="Rectangle 15">
                <a:extLst>
                  <a:ext uri="{FF2B5EF4-FFF2-40B4-BE49-F238E27FC236}">
                    <a16:creationId xmlns:a16="http://schemas.microsoft.com/office/drawing/2014/main" id="{EE18BFB2-FCE7-4D87-A2AC-FA342981F72A}"/>
                  </a:ext>
                </a:extLst>
              </p:cNvPr>
              <p:cNvSpPr/>
              <p:nvPr/>
            </p:nvSpPr>
            <p:spPr>
              <a:xfrm rot="5400000">
                <a:off x="7546142" y="4554149"/>
                <a:ext cx="304400" cy="303996"/>
              </a:xfrm>
              <a:custGeom>
                <a:avLst/>
                <a:gdLst/>
                <a:ahLst/>
                <a:cxnLst/>
                <a:rect l="l" t="t" r="r" b="b"/>
                <a:pathLst>
                  <a:path w="3244313" h="3240000">
                    <a:moveTo>
                      <a:pt x="2055482" y="677891"/>
                    </a:moveTo>
                    <a:lnTo>
                      <a:pt x="2055482" y="209891"/>
                    </a:lnTo>
                    <a:lnTo>
                      <a:pt x="2919482" y="209891"/>
                    </a:lnTo>
                    <a:lnTo>
                      <a:pt x="2919482" y="677891"/>
                    </a:lnTo>
                    <a:close/>
                    <a:moveTo>
                      <a:pt x="1695482" y="1397971"/>
                    </a:moveTo>
                    <a:lnTo>
                      <a:pt x="1695482" y="929971"/>
                    </a:lnTo>
                    <a:lnTo>
                      <a:pt x="2919482" y="929971"/>
                    </a:lnTo>
                    <a:lnTo>
                      <a:pt x="2919482" y="1397971"/>
                    </a:lnTo>
                    <a:close/>
                    <a:moveTo>
                      <a:pt x="1335482" y="2118051"/>
                    </a:moveTo>
                    <a:lnTo>
                      <a:pt x="1335482" y="1650051"/>
                    </a:lnTo>
                    <a:lnTo>
                      <a:pt x="2919482" y="1650051"/>
                    </a:lnTo>
                    <a:lnTo>
                      <a:pt x="2919482" y="2118051"/>
                    </a:lnTo>
                    <a:close/>
                    <a:moveTo>
                      <a:pt x="975482" y="2838131"/>
                    </a:moveTo>
                    <a:lnTo>
                      <a:pt x="975482" y="2370131"/>
                    </a:lnTo>
                    <a:lnTo>
                      <a:pt x="2919482" y="2370131"/>
                    </a:lnTo>
                    <a:lnTo>
                      <a:pt x="2919482" y="2838131"/>
                    </a:lnTo>
                    <a:close/>
                    <a:moveTo>
                      <a:pt x="10788" y="2651034"/>
                    </a:moveTo>
                    <a:lnTo>
                      <a:pt x="1168116" y="646484"/>
                    </a:lnTo>
                    <a:lnTo>
                      <a:pt x="1038664" y="571745"/>
                    </a:lnTo>
                    <a:lnTo>
                      <a:pt x="1533856" y="311959"/>
                    </a:lnTo>
                    <a:lnTo>
                      <a:pt x="1556471" y="870701"/>
                    </a:lnTo>
                    <a:lnTo>
                      <a:pt x="1427019" y="795962"/>
                    </a:lnTo>
                    <a:lnTo>
                      <a:pt x="269691" y="2800512"/>
                    </a:lnTo>
                    <a:close/>
                    <a:moveTo>
                      <a:pt x="0" y="3240000"/>
                    </a:moveTo>
                    <a:lnTo>
                      <a:pt x="0" y="3060000"/>
                    </a:lnTo>
                    <a:lnTo>
                      <a:pt x="3064313" y="3060000"/>
                    </a:lnTo>
                    <a:lnTo>
                      <a:pt x="3064313" y="0"/>
                    </a:lnTo>
                    <a:lnTo>
                      <a:pt x="3244313" y="0"/>
                    </a:lnTo>
                    <a:lnTo>
                      <a:pt x="3244313" y="3240000"/>
                    </a:lnTo>
                    <a:lnTo>
                      <a:pt x="3240000" y="3240000"/>
                    </a:lnTo>
                    <a:lnTo>
                      <a:pt x="3064313" y="324000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2" name="Parallelogram 30">
                <a:extLst>
                  <a:ext uri="{FF2B5EF4-FFF2-40B4-BE49-F238E27FC236}">
                    <a16:creationId xmlns:a16="http://schemas.microsoft.com/office/drawing/2014/main" id="{1B7FE6B6-957C-4B49-BFCB-11194082873F}"/>
                  </a:ext>
                </a:extLst>
              </p:cNvPr>
              <p:cNvSpPr/>
              <p:nvPr/>
            </p:nvSpPr>
            <p:spPr>
              <a:xfrm flipH="1">
                <a:off x="10344895" y="4061811"/>
                <a:ext cx="331980" cy="33280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8012">
                    <a:moveTo>
                      <a:pt x="712553" y="858820"/>
                    </a:moveTo>
                    <a:cubicBezTo>
                      <a:pt x="727950" y="858820"/>
                      <a:pt x="743348" y="864694"/>
                      <a:pt x="755096" y="876443"/>
                    </a:cubicBezTo>
                    <a:lnTo>
                      <a:pt x="1193671" y="1315016"/>
                    </a:lnTo>
                    <a:lnTo>
                      <a:pt x="1509169" y="999517"/>
                    </a:lnTo>
                    <a:cubicBezTo>
                      <a:pt x="1509517" y="999169"/>
                      <a:pt x="1509868" y="998827"/>
                      <a:pt x="1510414" y="998691"/>
                    </a:cubicBezTo>
                    <a:lnTo>
                      <a:pt x="1518932" y="988592"/>
                    </a:lnTo>
                    <a:cubicBezTo>
                      <a:pt x="1531945" y="978263"/>
                      <a:pt x="1547912" y="974188"/>
                      <a:pt x="1563209" y="975946"/>
                    </a:cubicBezTo>
                    <a:cubicBezTo>
                      <a:pt x="1578505" y="977705"/>
                      <a:pt x="1593131" y="985299"/>
                      <a:pt x="1603459" y="998313"/>
                    </a:cubicBezTo>
                    <a:lnTo>
                      <a:pt x="1892346" y="1362277"/>
                    </a:lnTo>
                    <a:lnTo>
                      <a:pt x="2149759" y="1177067"/>
                    </a:lnTo>
                    <a:lnTo>
                      <a:pt x="2151621" y="1174867"/>
                    </a:lnTo>
                    <a:cubicBezTo>
                      <a:pt x="2159033" y="1169006"/>
                      <a:pt x="2167397" y="1165168"/>
                      <a:pt x="2176160" y="1163802"/>
                    </a:cubicBezTo>
                    <a:cubicBezTo>
                      <a:pt x="2177188" y="1163485"/>
                      <a:pt x="2178237" y="1163269"/>
                      <a:pt x="2179375" y="1163558"/>
                    </a:cubicBezTo>
                    <a:cubicBezTo>
                      <a:pt x="2184768" y="1161771"/>
                      <a:pt x="2190389" y="1161654"/>
                      <a:pt x="2195921" y="1162300"/>
                    </a:cubicBezTo>
                    <a:cubicBezTo>
                      <a:pt x="2196662" y="1162386"/>
                      <a:pt x="2197402" y="1162487"/>
                      <a:pt x="2198081" y="1162987"/>
                    </a:cubicBezTo>
                    <a:cubicBezTo>
                      <a:pt x="2202197" y="1163290"/>
                      <a:pt x="2206218" y="1164270"/>
                      <a:pt x="2209739" y="1166702"/>
                    </a:cubicBezTo>
                    <a:cubicBezTo>
                      <a:pt x="2213116" y="1166857"/>
                      <a:pt x="2216051" y="1168231"/>
                      <a:pt x="2218766" y="1170038"/>
                    </a:cubicBezTo>
                    <a:cubicBezTo>
                      <a:pt x="2225342" y="1173160"/>
                      <a:pt x="2231151" y="1177875"/>
                      <a:pt x="2235489" y="1184194"/>
                    </a:cubicBezTo>
                    <a:lnTo>
                      <a:pt x="2236132" y="1184737"/>
                    </a:lnTo>
                    <a:lnTo>
                      <a:pt x="2236287" y="1184934"/>
                    </a:lnTo>
                    <a:lnTo>
                      <a:pt x="2238712" y="1187183"/>
                    </a:lnTo>
                    <a:cubicBezTo>
                      <a:pt x="2239115" y="1187744"/>
                      <a:pt x="2239507" y="1188310"/>
                      <a:pt x="2239574" y="1189090"/>
                    </a:cubicBezTo>
                    <a:lnTo>
                      <a:pt x="2540580" y="1569705"/>
                    </a:lnTo>
                    <a:cubicBezTo>
                      <a:pt x="2561191" y="1595768"/>
                      <a:pt x="2556772" y="1633604"/>
                      <a:pt x="2530710" y="1654215"/>
                    </a:cubicBezTo>
                    <a:cubicBezTo>
                      <a:pt x="2504647" y="1674827"/>
                      <a:pt x="2466811" y="1670408"/>
                      <a:pt x="2446199" y="1644345"/>
                    </a:cubicBezTo>
                    <a:lnTo>
                      <a:pt x="2177884" y="1305067"/>
                    </a:lnTo>
                    <a:lnTo>
                      <a:pt x="1934804" y="1479967"/>
                    </a:lnTo>
                    <a:cubicBezTo>
                      <a:pt x="1927367" y="1485317"/>
                      <a:pt x="1919123" y="1488726"/>
                      <a:pt x="1910598" y="1489881"/>
                    </a:cubicBezTo>
                    <a:cubicBezTo>
                      <a:pt x="1885257" y="1507791"/>
                      <a:pt x="1850121" y="1502627"/>
                      <a:pt x="1830495" y="1477903"/>
                    </a:cubicBezTo>
                    <a:lnTo>
                      <a:pt x="1551924" y="1126933"/>
                    </a:lnTo>
                    <a:lnTo>
                      <a:pt x="1239041" y="1439816"/>
                    </a:lnTo>
                    <a:cubicBezTo>
                      <a:pt x="1226569" y="1452288"/>
                      <a:pt x="1209983" y="1458139"/>
                      <a:pt x="1193674" y="1456888"/>
                    </a:cubicBezTo>
                    <a:cubicBezTo>
                      <a:pt x="1177363" y="1458142"/>
                      <a:pt x="1160774" y="1452290"/>
                      <a:pt x="1148301" y="1439816"/>
                    </a:cubicBezTo>
                    <a:lnTo>
                      <a:pt x="670011" y="961527"/>
                    </a:lnTo>
                    <a:cubicBezTo>
                      <a:pt x="646515" y="938031"/>
                      <a:pt x="646515" y="899938"/>
                      <a:pt x="670011" y="876442"/>
                    </a:cubicBezTo>
                    <a:cubicBezTo>
                      <a:pt x="681760" y="864694"/>
                      <a:pt x="697157" y="858820"/>
                      <a:pt x="712553" y="858820"/>
                    </a:cubicBezTo>
                    <a:close/>
                    <a:moveTo>
                      <a:pt x="2790000" y="699581"/>
                    </a:moveTo>
                    <a:lnTo>
                      <a:pt x="450000" y="699581"/>
                    </a:lnTo>
                    <a:lnTo>
                      <a:pt x="450000" y="1851581"/>
                    </a:lnTo>
                    <a:lnTo>
                      <a:pt x="2790000" y="1851581"/>
                    </a:lnTo>
                    <a:close/>
                    <a:moveTo>
                      <a:pt x="2987972" y="519497"/>
                    </a:moveTo>
                    <a:lnTo>
                      <a:pt x="2987972" y="2031665"/>
                    </a:lnTo>
                    <a:lnTo>
                      <a:pt x="252028" y="2031665"/>
                    </a:lnTo>
                    <a:lnTo>
                      <a:pt x="252028" y="519497"/>
                    </a:lnTo>
                    <a:close/>
                    <a:moveTo>
                      <a:pt x="1620000" y="0"/>
                    </a:moveTo>
                    <a:cubicBezTo>
                      <a:pt x="1540462" y="0"/>
                      <a:pt x="1475984" y="64478"/>
                      <a:pt x="1475984" y="144016"/>
                    </a:cubicBezTo>
                    <a:lnTo>
                      <a:pt x="1475984" y="267469"/>
                    </a:lnTo>
                    <a:lnTo>
                      <a:pt x="0" y="267469"/>
                    </a:lnTo>
                    <a:lnTo>
                      <a:pt x="0" y="2283693"/>
                    </a:lnTo>
                    <a:lnTo>
                      <a:pt x="852101" y="2283693"/>
                    </a:lnTo>
                    <a:lnTo>
                      <a:pt x="323771" y="3248012"/>
                    </a:lnTo>
                    <a:lnTo>
                      <a:pt x="621526" y="3248012"/>
                    </a:lnTo>
                    <a:lnTo>
                      <a:pt x="1149856" y="2283693"/>
                    </a:lnTo>
                    <a:lnTo>
                      <a:pt x="2090146" y="2283693"/>
                    </a:lnTo>
                    <a:lnTo>
                      <a:pt x="2618476" y="3248012"/>
                    </a:lnTo>
                    <a:lnTo>
                      <a:pt x="2916231" y="3248012"/>
                    </a:lnTo>
                    <a:lnTo>
                      <a:pt x="2387901" y="2283693"/>
                    </a:lnTo>
                    <a:lnTo>
                      <a:pt x="3240000" y="2283693"/>
                    </a:lnTo>
                    <a:lnTo>
                      <a:pt x="3240000" y="267469"/>
                    </a:lnTo>
                    <a:lnTo>
                      <a:pt x="1764016" y="267469"/>
                    </a:lnTo>
                    <a:lnTo>
                      <a:pt x="1764016" y="144016"/>
                    </a:lnTo>
                    <a:cubicBezTo>
                      <a:pt x="1764016" y="64478"/>
                      <a:pt x="1699538" y="0"/>
                      <a:pt x="162000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3" name="Block Arc 14">
                <a:extLst>
                  <a:ext uri="{FF2B5EF4-FFF2-40B4-BE49-F238E27FC236}">
                    <a16:creationId xmlns:a16="http://schemas.microsoft.com/office/drawing/2014/main" id="{88BE0EAB-17BF-49DE-8852-FCEC8AB48FFE}"/>
                  </a:ext>
                </a:extLst>
              </p:cNvPr>
              <p:cNvSpPr/>
              <p:nvPr/>
            </p:nvSpPr>
            <p:spPr>
              <a:xfrm rot="16200000">
                <a:off x="7269861" y="2143680"/>
                <a:ext cx="339474" cy="33969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Parallelogram 15">
                <a:extLst>
                  <a:ext uri="{FF2B5EF4-FFF2-40B4-BE49-F238E27FC236}">
                    <a16:creationId xmlns:a16="http://schemas.microsoft.com/office/drawing/2014/main" id="{21C9B70F-B38D-4A2E-AE07-D9DE01EF72B2}"/>
                  </a:ext>
                </a:extLst>
              </p:cNvPr>
              <p:cNvSpPr/>
              <p:nvPr/>
            </p:nvSpPr>
            <p:spPr>
              <a:xfrm rot="16200000">
                <a:off x="9619553" y="4703718"/>
                <a:ext cx="385993" cy="417824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5" name="Round Same Side Corner Rectangle 21">
                <a:extLst>
                  <a:ext uri="{FF2B5EF4-FFF2-40B4-BE49-F238E27FC236}">
                    <a16:creationId xmlns:a16="http://schemas.microsoft.com/office/drawing/2014/main" id="{1587B3C5-95A7-49BB-8D41-7E1D65AB1AA0}"/>
                  </a:ext>
                </a:extLst>
              </p:cNvPr>
              <p:cNvSpPr/>
              <p:nvPr/>
            </p:nvSpPr>
            <p:spPr>
              <a:xfrm rot="10800000">
                <a:off x="9325150" y="4934469"/>
                <a:ext cx="249263" cy="281479"/>
              </a:xfrm>
              <a:custGeom>
                <a:avLst/>
                <a:gdLst/>
                <a:ahLst/>
                <a:cxnLst/>
                <a:rect l="l" t="t" r="r" b="b"/>
                <a:pathLst>
                  <a:path w="2880320" h="3252576">
                    <a:moveTo>
                      <a:pt x="612726" y="2220771"/>
                    </a:moveTo>
                    <a:cubicBezTo>
                      <a:pt x="662432" y="2220771"/>
                      <a:pt x="702726" y="2180477"/>
                      <a:pt x="702726" y="2130771"/>
                    </a:cubicBezTo>
                    <a:lnTo>
                      <a:pt x="702726" y="438771"/>
                    </a:lnTo>
                    <a:cubicBezTo>
                      <a:pt x="702726" y="389065"/>
                      <a:pt x="662432" y="348771"/>
                      <a:pt x="612726" y="348771"/>
                    </a:cubicBezTo>
                    <a:cubicBezTo>
                      <a:pt x="563020" y="348771"/>
                      <a:pt x="522726" y="389065"/>
                      <a:pt x="522726" y="438771"/>
                    </a:cubicBezTo>
                    <a:lnTo>
                      <a:pt x="522726" y="2130771"/>
                    </a:lnTo>
                    <a:cubicBezTo>
                      <a:pt x="522726" y="2180477"/>
                      <a:pt x="563020" y="2220771"/>
                      <a:pt x="612726" y="2220771"/>
                    </a:cubicBezTo>
                    <a:close/>
                    <a:moveTo>
                      <a:pt x="1188790" y="2220771"/>
                    </a:moveTo>
                    <a:cubicBezTo>
                      <a:pt x="1238496" y="2220771"/>
                      <a:pt x="1278790" y="2180477"/>
                      <a:pt x="1278790" y="2130771"/>
                    </a:cubicBezTo>
                    <a:lnTo>
                      <a:pt x="1278790" y="438771"/>
                    </a:lnTo>
                    <a:cubicBezTo>
                      <a:pt x="1278790" y="389065"/>
                      <a:pt x="1238496" y="348771"/>
                      <a:pt x="1188790" y="348771"/>
                    </a:cubicBezTo>
                    <a:cubicBezTo>
                      <a:pt x="1139084" y="348771"/>
                      <a:pt x="1098790" y="389065"/>
                      <a:pt x="1098790" y="438771"/>
                    </a:cubicBezTo>
                    <a:lnTo>
                      <a:pt x="1098790" y="2130771"/>
                    </a:lnTo>
                    <a:cubicBezTo>
                      <a:pt x="1098790" y="2180477"/>
                      <a:pt x="1139084" y="2220771"/>
                      <a:pt x="1188790" y="2220771"/>
                    </a:cubicBezTo>
                    <a:close/>
                    <a:moveTo>
                      <a:pt x="1764854" y="2220771"/>
                    </a:moveTo>
                    <a:cubicBezTo>
                      <a:pt x="1814560" y="2220771"/>
                      <a:pt x="1854854" y="2180477"/>
                      <a:pt x="1854854" y="2130771"/>
                    </a:cubicBezTo>
                    <a:lnTo>
                      <a:pt x="1854854" y="438771"/>
                    </a:lnTo>
                    <a:cubicBezTo>
                      <a:pt x="1854854" y="389065"/>
                      <a:pt x="1814560" y="348771"/>
                      <a:pt x="1764854" y="348771"/>
                    </a:cubicBezTo>
                    <a:cubicBezTo>
                      <a:pt x="1715148" y="348771"/>
                      <a:pt x="1674854" y="389065"/>
                      <a:pt x="1674854" y="438771"/>
                    </a:cubicBezTo>
                    <a:lnTo>
                      <a:pt x="1674854" y="2130771"/>
                    </a:lnTo>
                    <a:cubicBezTo>
                      <a:pt x="1674854" y="2180477"/>
                      <a:pt x="1715148" y="2220771"/>
                      <a:pt x="1764854" y="2220771"/>
                    </a:cubicBezTo>
                    <a:close/>
                    <a:moveTo>
                      <a:pt x="2340918" y="2220771"/>
                    </a:moveTo>
                    <a:cubicBezTo>
                      <a:pt x="2390624" y="2220771"/>
                      <a:pt x="2430918" y="2180477"/>
                      <a:pt x="2430918" y="2130771"/>
                    </a:cubicBezTo>
                    <a:lnTo>
                      <a:pt x="2430918" y="438771"/>
                    </a:lnTo>
                    <a:cubicBezTo>
                      <a:pt x="2430918" y="389065"/>
                      <a:pt x="2390624" y="348771"/>
                      <a:pt x="2340918" y="348771"/>
                    </a:cubicBezTo>
                    <a:cubicBezTo>
                      <a:pt x="2291212" y="348771"/>
                      <a:pt x="2250918" y="389065"/>
                      <a:pt x="2250918" y="438771"/>
                    </a:cubicBezTo>
                    <a:lnTo>
                      <a:pt x="2250918" y="2130771"/>
                    </a:lnTo>
                    <a:cubicBezTo>
                      <a:pt x="2250918" y="2180477"/>
                      <a:pt x="2291212" y="2220771"/>
                      <a:pt x="2340918" y="2220771"/>
                    </a:cubicBezTo>
                    <a:close/>
                    <a:moveTo>
                      <a:pt x="2784182" y="2519920"/>
                    </a:moveTo>
                    <a:lnTo>
                      <a:pt x="96136" y="2519920"/>
                    </a:lnTo>
                    <a:lnTo>
                      <a:pt x="96136" y="419995"/>
                    </a:lnTo>
                    <a:cubicBezTo>
                      <a:pt x="96136" y="188038"/>
                      <a:pt x="284174" y="0"/>
                      <a:pt x="516131" y="0"/>
                    </a:cubicBezTo>
                    <a:lnTo>
                      <a:pt x="2364187" y="0"/>
                    </a:lnTo>
                    <a:cubicBezTo>
                      <a:pt x="2596144" y="0"/>
                      <a:pt x="2784182" y="188038"/>
                      <a:pt x="2784182" y="419995"/>
                    </a:cubicBezTo>
                    <a:close/>
                    <a:moveTo>
                      <a:pt x="1687966" y="3252576"/>
                    </a:moveTo>
                    <a:lnTo>
                      <a:pt x="1192350" y="3252576"/>
                    </a:lnTo>
                    <a:cubicBezTo>
                      <a:pt x="1129224" y="3252576"/>
                      <a:pt x="1078050" y="3201402"/>
                      <a:pt x="1078050" y="3138276"/>
                    </a:cubicBezTo>
                    <a:lnTo>
                      <a:pt x="1078050" y="3023976"/>
                    </a:lnTo>
                    <a:lnTo>
                      <a:pt x="60008" y="3023976"/>
                    </a:lnTo>
                    <a:cubicBezTo>
                      <a:pt x="26866" y="3023976"/>
                      <a:pt x="0" y="2997110"/>
                      <a:pt x="0" y="2963968"/>
                    </a:cubicBezTo>
                    <a:lnTo>
                      <a:pt x="0" y="2723944"/>
                    </a:lnTo>
                    <a:cubicBezTo>
                      <a:pt x="0" y="2690802"/>
                      <a:pt x="26866" y="2663936"/>
                      <a:pt x="60008" y="2663936"/>
                    </a:cubicBezTo>
                    <a:lnTo>
                      <a:pt x="2820312" y="2663936"/>
                    </a:lnTo>
                    <a:cubicBezTo>
                      <a:pt x="2853454" y="2663936"/>
                      <a:pt x="2880320" y="2690802"/>
                      <a:pt x="2880320" y="2723944"/>
                    </a:cubicBezTo>
                    <a:lnTo>
                      <a:pt x="2880320" y="2963968"/>
                    </a:lnTo>
                    <a:cubicBezTo>
                      <a:pt x="2880320" y="2997110"/>
                      <a:pt x="2853454" y="3023976"/>
                      <a:pt x="2820312" y="3023976"/>
                    </a:cubicBezTo>
                    <a:lnTo>
                      <a:pt x="1802266" y="3023976"/>
                    </a:lnTo>
                    <a:lnTo>
                      <a:pt x="1802266" y="3138276"/>
                    </a:lnTo>
                    <a:cubicBezTo>
                      <a:pt x="1802266" y="3201402"/>
                      <a:pt x="1751092" y="3252576"/>
                      <a:pt x="1687966" y="325257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6" name="Oval 26">
                <a:extLst>
                  <a:ext uri="{FF2B5EF4-FFF2-40B4-BE49-F238E27FC236}">
                    <a16:creationId xmlns:a16="http://schemas.microsoft.com/office/drawing/2014/main" id="{B538B7CF-E9DB-4431-B6F0-8D0AB3CBBC46}"/>
                  </a:ext>
                </a:extLst>
              </p:cNvPr>
              <p:cNvSpPr/>
              <p:nvPr/>
            </p:nvSpPr>
            <p:spPr>
              <a:xfrm>
                <a:off x="7933565" y="1595643"/>
                <a:ext cx="304585" cy="363487"/>
              </a:xfrm>
              <a:custGeom>
                <a:avLst/>
                <a:gdLst/>
                <a:ahLst/>
                <a:cxnLst/>
                <a:rect l="l" t="t" r="r" b="b"/>
                <a:pathLst>
                  <a:path w="2543357" h="3035197">
                    <a:moveTo>
                      <a:pt x="1932497" y="885460"/>
                    </a:moveTo>
                    <a:lnTo>
                      <a:pt x="1858608" y="981586"/>
                    </a:lnTo>
                    <a:cubicBezTo>
                      <a:pt x="2087948" y="1157874"/>
                      <a:pt x="2221364" y="1431493"/>
                      <a:pt x="2219022" y="1720748"/>
                    </a:cubicBezTo>
                    <a:lnTo>
                      <a:pt x="2340261" y="1721729"/>
                    </a:lnTo>
                    <a:cubicBezTo>
                      <a:pt x="2342911" y="1394473"/>
                      <a:pt x="2191967" y="1084907"/>
                      <a:pt x="1932497" y="885460"/>
                    </a:cubicBezTo>
                    <a:close/>
                    <a:moveTo>
                      <a:pt x="1028922" y="281987"/>
                    </a:moveTo>
                    <a:cubicBezTo>
                      <a:pt x="1157068" y="321344"/>
                      <a:pt x="1128134" y="299573"/>
                      <a:pt x="1193247" y="332230"/>
                    </a:cubicBezTo>
                    <a:cubicBezTo>
                      <a:pt x="1269854" y="451410"/>
                      <a:pt x="1301375" y="602654"/>
                      <a:pt x="1295736" y="739575"/>
                    </a:cubicBezTo>
                    <a:cubicBezTo>
                      <a:pt x="1418781" y="730097"/>
                      <a:pt x="1391656" y="622269"/>
                      <a:pt x="1842154" y="674175"/>
                    </a:cubicBezTo>
                    <a:cubicBezTo>
                      <a:pt x="2251963" y="725703"/>
                      <a:pt x="2543357" y="1202505"/>
                      <a:pt x="2543357" y="1911138"/>
                    </a:cubicBezTo>
                    <a:cubicBezTo>
                      <a:pt x="2543357" y="2619771"/>
                      <a:pt x="2228290" y="3174439"/>
                      <a:pt x="1189012" y="3004227"/>
                    </a:cubicBezTo>
                    <a:cubicBezTo>
                      <a:pt x="266689" y="3142266"/>
                      <a:pt x="99973" y="2479414"/>
                      <a:pt x="24671" y="2089269"/>
                    </a:cubicBezTo>
                    <a:cubicBezTo>
                      <a:pt x="-50631" y="1699124"/>
                      <a:pt x="9514" y="922425"/>
                      <a:pt x="737199" y="663358"/>
                    </a:cubicBezTo>
                    <a:cubicBezTo>
                      <a:pt x="1021153" y="585721"/>
                      <a:pt x="1093645" y="690425"/>
                      <a:pt x="1216376" y="728497"/>
                    </a:cubicBezTo>
                    <a:cubicBezTo>
                      <a:pt x="1183268" y="569368"/>
                      <a:pt x="1135766" y="458984"/>
                      <a:pt x="1028922" y="281987"/>
                    </a:cubicBezTo>
                    <a:close/>
                    <a:moveTo>
                      <a:pt x="1919942" y="47"/>
                    </a:moveTo>
                    <a:cubicBezTo>
                      <a:pt x="2086542" y="1491"/>
                      <a:pt x="2263938" y="35583"/>
                      <a:pt x="2350876" y="60453"/>
                    </a:cubicBezTo>
                    <a:cubicBezTo>
                      <a:pt x="2672784" y="174000"/>
                      <a:pt x="2321773" y="213881"/>
                      <a:pt x="2220060" y="345654"/>
                    </a:cubicBezTo>
                    <a:cubicBezTo>
                      <a:pt x="2118347" y="477427"/>
                      <a:pt x="2005019" y="609932"/>
                      <a:pt x="1770740" y="609932"/>
                    </a:cubicBezTo>
                    <a:lnTo>
                      <a:pt x="1326444" y="614956"/>
                    </a:lnTo>
                    <a:lnTo>
                      <a:pt x="1346541" y="320533"/>
                    </a:lnTo>
                    <a:cubicBezTo>
                      <a:pt x="1401807" y="115484"/>
                      <a:pt x="1563158" y="44336"/>
                      <a:pt x="1760692" y="11037"/>
                    </a:cubicBezTo>
                    <a:cubicBezTo>
                      <a:pt x="1810076" y="2712"/>
                      <a:pt x="1864409" y="-434"/>
                      <a:pt x="1919942" y="47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7" name="Freeform 32">
                <a:extLst>
                  <a:ext uri="{FF2B5EF4-FFF2-40B4-BE49-F238E27FC236}">
                    <a16:creationId xmlns:a16="http://schemas.microsoft.com/office/drawing/2014/main" id="{0CF674C8-75CB-4886-B764-7FE6BF524666}"/>
                  </a:ext>
                </a:extLst>
              </p:cNvPr>
              <p:cNvSpPr/>
              <p:nvPr/>
            </p:nvSpPr>
            <p:spPr>
              <a:xfrm>
                <a:off x="6931930" y="2979449"/>
                <a:ext cx="327961" cy="300401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8" name="Rounded Rectangle 10">
                <a:extLst>
                  <a:ext uri="{FF2B5EF4-FFF2-40B4-BE49-F238E27FC236}">
                    <a16:creationId xmlns:a16="http://schemas.microsoft.com/office/drawing/2014/main" id="{89DA066B-B660-47CE-B168-915E81B38C55}"/>
                  </a:ext>
                </a:extLst>
              </p:cNvPr>
              <p:cNvSpPr/>
              <p:nvPr/>
            </p:nvSpPr>
            <p:spPr>
              <a:xfrm>
                <a:off x="8756997" y="1477406"/>
                <a:ext cx="239919" cy="317505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240000">
                    <a:moveTo>
                      <a:pt x="1358676" y="2676152"/>
                    </a:moveTo>
                    <a:cubicBezTo>
                      <a:pt x="1327753" y="2676152"/>
                      <a:pt x="1302685" y="2701220"/>
                      <a:pt x="1302685" y="2732143"/>
                    </a:cubicBezTo>
                    <a:lnTo>
                      <a:pt x="1302685" y="2956101"/>
                    </a:lnTo>
                    <a:cubicBezTo>
                      <a:pt x="1302685" y="2987024"/>
                      <a:pt x="1327753" y="3012092"/>
                      <a:pt x="1358676" y="3012092"/>
                    </a:cubicBezTo>
                    <a:lnTo>
                      <a:pt x="1582634" y="3012092"/>
                    </a:lnTo>
                    <a:cubicBezTo>
                      <a:pt x="1613557" y="3012092"/>
                      <a:pt x="1638625" y="2987024"/>
                      <a:pt x="1638625" y="2956101"/>
                    </a:cubicBezTo>
                    <a:lnTo>
                      <a:pt x="1638625" y="2732143"/>
                    </a:lnTo>
                    <a:cubicBezTo>
                      <a:pt x="1638625" y="2701220"/>
                      <a:pt x="1613557" y="2676152"/>
                      <a:pt x="1582634" y="2676152"/>
                    </a:cubicBezTo>
                    <a:close/>
                    <a:moveTo>
                      <a:pt x="837062" y="2676152"/>
                    </a:moveTo>
                    <a:cubicBezTo>
                      <a:pt x="806139" y="2676152"/>
                      <a:pt x="781071" y="2701220"/>
                      <a:pt x="781071" y="2732143"/>
                    </a:cubicBezTo>
                    <a:lnTo>
                      <a:pt x="781071" y="2956101"/>
                    </a:lnTo>
                    <a:cubicBezTo>
                      <a:pt x="781071" y="2987024"/>
                      <a:pt x="806139" y="3012092"/>
                      <a:pt x="837062" y="3012092"/>
                    </a:cubicBezTo>
                    <a:lnTo>
                      <a:pt x="1061020" y="3012092"/>
                    </a:lnTo>
                    <a:cubicBezTo>
                      <a:pt x="1091943" y="3012092"/>
                      <a:pt x="1117011" y="2987024"/>
                      <a:pt x="1117011" y="2956101"/>
                    </a:cubicBezTo>
                    <a:lnTo>
                      <a:pt x="1117011" y="2732143"/>
                    </a:lnTo>
                    <a:cubicBezTo>
                      <a:pt x="1117011" y="2701220"/>
                      <a:pt x="1091943" y="2676152"/>
                      <a:pt x="1061020" y="2676152"/>
                    </a:cubicBezTo>
                    <a:close/>
                    <a:moveTo>
                      <a:pt x="315448" y="2676152"/>
                    </a:moveTo>
                    <a:cubicBezTo>
                      <a:pt x="284525" y="2676152"/>
                      <a:pt x="259457" y="2701220"/>
                      <a:pt x="259457" y="2732143"/>
                    </a:cubicBezTo>
                    <a:lnTo>
                      <a:pt x="259457" y="2956101"/>
                    </a:lnTo>
                    <a:cubicBezTo>
                      <a:pt x="259457" y="2987024"/>
                      <a:pt x="284525" y="3012092"/>
                      <a:pt x="315448" y="3012092"/>
                    </a:cubicBezTo>
                    <a:lnTo>
                      <a:pt x="539406" y="3012092"/>
                    </a:lnTo>
                    <a:cubicBezTo>
                      <a:pt x="570329" y="3012092"/>
                      <a:pt x="595397" y="2987024"/>
                      <a:pt x="595397" y="2956101"/>
                    </a:cubicBezTo>
                    <a:lnTo>
                      <a:pt x="595397" y="2732143"/>
                    </a:lnTo>
                    <a:cubicBezTo>
                      <a:pt x="595397" y="2701220"/>
                      <a:pt x="570329" y="2676152"/>
                      <a:pt x="539406" y="2676152"/>
                    </a:cubicBezTo>
                    <a:close/>
                    <a:moveTo>
                      <a:pt x="1880291" y="2179832"/>
                    </a:moveTo>
                    <a:cubicBezTo>
                      <a:pt x="1849368" y="2179832"/>
                      <a:pt x="1824300" y="2204900"/>
                      <a:pt x="1824300" y="2235823"/>
                    </a:cubicBezTo>
                    <a:lnTo>
                      <a:pt x="1824300" y="2956101"/>
                    </a:lnTo>
                    <a:cubicBezTo>
                      <a:pt x="1824300" y="2987024"/>
                      <a:pt x="1849368" y="3012092"/>
                      <a:pt x="1880291" y="3012092"/>
                    </a:cubicBezTo>
                    <a:lnTo>
                      <a:pt x="2104249" y="3012092"/>
                    </a:lnTo>
                    <a:cubicBezTo>
                      <a:pt x="2135172" y="3012092"/>
                      <a:pt x="2160240" y="2987024"/>
                      <a:pt x="2160240" y="2956101"/>
                    </a:cubicBezTo>
                    <a:lnTo>
                      <a:pt x="2160240" y="2235823"/>
                    </a:lnTo>
                    <a:cubicBezTo>
                      <a:pt x="2160240" y="2204900"/>
                      <a:pt x="2135172" y="2179832"/>
                      <a:pt x="2104249" y="2179832"/>
                    </a:cubicBezTo>
                    <a:close/>
                    <a:moveTo>
                      <a:pt x="1358676" y="2179832"/>
                    </a:moveTo>
                    <a:cubicBezTo>
                      <a:pt x="1327753" y="2179832"/>
                      <a:pt x="1302685" y="2204900"/>
                      <a:pt x="1302685" y="2235823"/>
                    </a:cubicBezTo>
                    <a:lnTo>
                      <a:pt x="1302685" y="2459781"/>
                    </a:lnTo>
                    <a:cubicBezTo>
                      <a:pt x="1302685" y="2490704"/>
                      <a:pt x="1327753" y="2515772"/>
                      <a:pt x="1358676" y="2515772"/>
                    </a:cubicBezTo>
                    <a:lnTo>
                      <a:pt x="1582634" y="2515772"/>
                    </a:lnTo>
                    <a:cubicBezTo>
                      <a:pt x="1613557" y="2515772"/>
                      <a:pt x="1638625" y="2490704"/>
                      <a:pt x="1638625" y="2459781"/>
                    </a:cubicBezTo>
                    <a:lnTo>
                      <a:pt x="1638625" y="2235823"/>
                    </a:lnTo>
                    <a:cubicBezTo>
                      <a:pt x="1638625" y="2204900"/>
                      <a:pt x="1613557" y="2179832"/>
                      <a:pt x="1582634" y="2179832"/>
                    </a:cubicBezTo>
                    <a:close/>
                    <a:moveTo>
                      <a:pt x="837062" y="2179832"/>
                    </a:moveTo>
                    <a:cubicBezTo>
                      <a:pt x="806139" y="2179832"/>
                      <a:pt x="781071" y="2204900"/>
                      <a:pt x="781071" y="2235823"/>
                    </a:cubicBezTo>
                    <a:lnTo>
                      <a:pt x="781071" y="2459781"/>
                    </a:lnTo>
                    <a:cubicBezTo>
                      <a:pt x="781071" y="2490704"/>
                      <a:pt x="806139" y="2515772"/>
                      <a:pt x="837062" y="2515772"/>
                    </a:cubicBezTo>
                    <a:lnTo>
                      <a:pt x="1061020" y="2515772"/>
                    </a:lnTo>
                    <a:cubicBezTo>
                      <a:pt x="1091943" y="2515772"/>
                      <a:pt x="1117011" y="2490704"/>
                      <a:pt x="1117011" y="2459781"/>
                    </a:cubicBezTo>
                    <a:lnTo>
                      <a:pt x="1117011" y="2235823"/>
                    </a:lnTo>
                    <a:cubicBezTo>
                      <a:pt x="1117011" y="2204900"/>
                      <a:pt x="1091943" y="2179832"/>
                      <a:pt x="1061020" y="2179832"/>
                    </a:cubicBezTo>
                    <a:close/>
                    <a:moveTo>
                      <a:pt x="315448" y="2179832"/>
                    </a:moveTo>
                    <a:cubicBezTo>
                      <a:pt x="284525" y="2179832"/>
                      <a:pt x="259457" y="2204900"/>
                      <a:pt x="259457" y="2235823"/>
                    </a:cubicBezTo>
                    <a:lnTo>
                      <a:pt x="259457" y="2459781"/>
                    </a:lnTo>
                    <a:cubicBezTo>
                      <a:pt x="259457" y="2490704"/>
                      <a:pt x="284525" y="2515772"/>
                      <a:pt x="315448" y="2515772"/>
                    </a:cubicBezTo>
                    <a:lnTo>
                      <a:pt x="539406" y="2515772"/>
                    </a:lnTo>
                    <a:cubicBezTo>
                      <a:pt x="570329" y="2515772"/>
                      <a:pt x="595397" y="2490704"/>
                      <a:pt x="595397" y="2459781"/>
                    </a:cubicBezTo>
                    <a:lnTo>
                      <a:pt x="595397" y="2235823"/>
                    </a:lnTo>
                    <a:cubicBezTo>
                      <a:pt x="595397" y="2204900"/>
                      <a:pt x="570329" y="2179832"/>
                      <a:pt x="539406" y="2179832"/>
                    </a:cubicBezTo>
                    <a:close/>
                    <a:moveTo>
                      <a:pt x="1880291" y="1683512"/>
                    </a:moveTo>
                    <a:cubicBezTo>
                      <a:pt x="1849368" y="1683512"/>
                      <a:pt x="1824300" y="1708580"/>
                      <a:pt x="1824300" y="1739503"/>
                    </a:cubicBezTo>
                    <a:lnTo>
                      <a:pt x="1824300" y="1963461"/>
                    </a:lnTo>
                    <a:cubicBezTo>
                      <a:pt x="1824300" y="1994384"/>
                      <a:pt x="1849368" y="2019452"/>
                      <a:pt x="1880291" y="2019452"/>
                    </a:cubicBezTo>
                    <a:lnTo>
                      <a:pt x="2104249" y="2019452"/>
                    </a:lnTo>
                    <a:cubicBezTo>
                      <a:pt x="2135172" y="2019452"/>
                      <a:pt x="2160240" y="1994384"/>
                      <a:pt x="2160240" y="1963461"/>
                    </a:cubicBezTo>
                    <a:lnTo>
                      <a:pt x="2160240" y="1739503"/>
                    </a:lnTo>
                    <a:cubicBezTo>
                      <a:pt x="2160240" y="1708580"/>
                      <a:pt x="2135172" y="1683512"/>
                      <a:pt x="2104249" y="1683512"/>
                    </a:cubicBezTo>
                    <a:close/>
                    <a:moveTo>
                      <a:pt x="1358676" y="1683512"/>
                    </a:moveTo>
                    <a:cubicBezTo>
                      <a:pt x="1327753" y="1683512"/>
                      <a:pt x="1302685" y="1708580"/>
                      <a:pt x="1302685" y="1739503"/>
                    </a:cubicBezTo>
                    <a:lnTo>
                      <a:pt x="1302685" y="1963461"/>
                    </a:lnTo>
                    <a:cubicBezTo>
                      <a:pt x="1302685" y="1994384"/>
                      <a:pt x="1327753" y="2019452"/>
                      <a:pt x="1358676" y="2019452"/>
                    </a:cubicBezTo>
                    <a:lnTo>
                      <a:pt x="1582634" y="2019452"/>
                    </a:lnTo>
                    <a:cubicBezTo>
                      <a:pt x="1613557" y="2019452"/>
                      <a:pt x="1638625" y="1994384"/>
                      <a:pt x="1638625" y="1963461"/>
                    </a:cubicBezTo>
                    <a:lnTo>
                      <a:pt x="1638625" y="1739503"/>
                    </a:lnTo>
                    <a:cubicBezTo>
                      <a:pt x="1638625" y="1708580"/>
                      <a:pt x="1613557" y="1683512"/>
                      <a:pt x="1582634" y="1683512"/>
                    </a:cubicBezTo>
                    <a:close/>
                    <a:moveTo>
                      <a:pt x="837062" y="1683512"/>
                    </a:moveTo>
                    <a:cubicBezTo>
                      <a:pt x="806139" y="1683512"/>
                      <a:pt x="781071" y="1708580"/>
                      <a:pt x="781071" y="1739503"/>
                    </a:cubicBezTo>
                    <a:lnTo>
                      <a:pt x="781071" y="1963461"/>
                    </a:lnTo>
                    <a:cubicBezTo>
                      <a:pt x="781071" y="1994384"/>
                      <a:pt x="806139" y="2019452"/>
                      <a:pt x="837062" y="2019452"/>
                    </a:cubicBezTo>
                    <a:lnTo>
                      <a:pt x="1061020" y="2019452"/>
                    </a:lnTo>
                    <a:cubicBezTo>
                      <a:pt x="1091943" y="2019452"/>
                      <a:pt x="1117011" y="1994384"/>
                      <a:pt x="1117011" y="1963461"/>
                    </a:cubicBezTo>
                    <a:lnTo>
                      <a:pt x="1117011" y="1739503"/>
                    </a:lnTo>
                    <a:cubicBezTo>
                      <a:pt x="1117011" y="1708580"/>
                      <a:pt x="1091943" y="1683512"/>
                      <a:pt x="1061020" y="1683512"/>
                    </a:cubicBezTo>
                    <a:close/>
                    <a:moveTo>
                      <a:pt x="315448" y="1683512"/>
                    </a:moveTo>
                    <a:cubicBezTo>
                      <a:pt x="284525" y="1683512"/>
                      <a:pt x="259457" y="1708580"/>
                      <a:pt x="259457" y="1739503"/>
                    </a:cubicBezTo>
                    <a:lnTo>
                      <a:pt x="259457" y="1963461"/>
                    </a:lnTo>
                    <a:cubicBezTo>
                      <a:pt x="259457" y="1994384"/>
                      <a:pt x="284525" y="2019452"/>
                      <a:pt x="315448" y="2019452"/>
                    </a:cubicBezTo>
                    <a:lnTo>
                      <a:pt x="539406" y="2019452"/>
                    </a:lnTo>
                    <a:cubicBezTo>
                      <a:pt x="570329" y="2019452"/>
                      <a:pt x="595397" y="1994384"/>
                      <a:pt x="595397" y="1963461"/>
                    </a:cubicBezTo>
                    <a:lnTo>
                      <a:pt x="595397" y="1739503"/>
                    </a:lnTo>
                    <a:cubicBezTo>
                      <a:pt x="595397" y="1708580"/>
                      <a:pt x="570329" y="1683512"/>
                      <a:pt x="539406" y="1683512"/>
                    </a:cubicBezTo>
                    <a:close/>
                    <a:moveTo>
                      <a:pt x="1880291" y="1187192"/>
                    </a:moveTo>
                    <a:cubicBezTo>
                      <a:pt x="1849368" y="1187192"/>
                      <a:pt x="1824300" y="1212260"/>
                      <a:pt x="1824300" y="1243183"/>
                    </a:cubicBezTo>
                    <a:lnTo>
                      <a:pt x="1824300" y="1467141"/>
                    </a:lnTo>
                    <a:cubicBezTo>
                      <a:pt x="1824300" y="1498064"/>
                      <a:pt x="1849368" y="1523132"/>
                      <a:pt x="1880291" y="1523132"/>
                    </a:cubicBezTo>
                    <a:lnTo>
                      <a:pt x="2104249" y="1523132"/>
                    </a:lnTo>
                    <a:cubicBezTo>
                      <a:pt x="2135172" y="1523132"/>
                      <a:pt x="2160240" y="1498064"/>
                      <a:pt x="2160240" y="1467141"/>
                    </a:cubicBezTo>
                    <a:lnTo>
                      <a:pt x="2160240" y="1243183"/>
                    </a:lnTo>
                    <a:cubicBezTo>
                      <a:pt x="2160240" y="1212260"/>
                      <a:pt x="2135172" y="1187192"/>
                      <a:pt x="2104249" y="1187192"/>
                    </a:cubicBezTo>
                    <a:close/>
                    <a:moveTo>
                      <a:pt x="1358676" y="1187192"/>
                    </a:moveTo>
                    <a:cubicBezTo>
                      <a:pt x="1327753" y="1187192"/>
                      <a:pt x="1302685" y="1212260"/>
                      <a:pt x="1302685" y="1243183"/>
                    </a:cubicBezTo>
                    <a:lnTo>
                      <a:pt x="1302685" y="1467141"/>
                    </a:lnTo>
                    <a:cubicBezTo>
                      <a:pt x="1302685" y="1498064"/>
                      <a:pt x="1327753" y="1523132"/>
                      <a:pt x="1358676" y="1523132"/>
                    </a:cubicBezTo>
                    <a:lnTo>
                      <a:pt x="1582634" y="1523132"/>
                    </a:lnTo>
                    <a:cubicBezTo>
                      <a:pt x="1613557" y="1523132"/>
                      <a:pt x="1638625" y="1498064"/>
                      <a:pt x="1638625" y="1467141"/>
                    </a:cubicBezTo>
                    <a:lnTo>
                      <a:pt x="1638625" y="1243183"/>
                    </a:lnTo>
                    <a:cubicBezTo>
                      <a:pt x="1638625" y="1212260"/>
                      <a:pt x="1613557" y="1187192"/>
                      <a:pt x="1582634" y="1187192"/>
                    </a:cubicBezTo>
                    <a:close/>
                    <a:moveTo>
                      <a:pt x="837062" y="1187192"/>
                    </a:moveTo>
                    <a:cubicBezTo>
                      <a:pt x="806139" y="1187192"/>
                      <a:pt x="781071" y="1212260"/>
                      <a:pt x="781071" y="1243183"/>
                    </a:cubicBezTo>
                    <a:lnTo>
                      <a:pt x="781071" y="1467141"/>
                    </a:lnTo>
                    <a:cubicBezTo>
                      <a:pt x="781071" y="1498064"/>
                      <a:pt x="806139" y="1523132"/>
                      <a:pt x="837062" y="1523132"/>
                    </a:cubicBezTo>
                    <a:lnTo>
                      <a:pt x="1061020" y="1523132"/>
                    </a:lnTo>
                    <a:cubicBezTo>
                      <a:pt x="1091943" y="1523132"/>
                      <a:pt x="1117011" y="1498064"/>
                      <a:pt x="1117011" y="1467141"/>
                    </a:cubicBezTo>
                    <a:lnTo>
                      <a:pt x="1117011" y="1243183"/>
                    </a:lnTo>
                    <a:cubicBezTo>
                      <a:pt x="1117011" y="1212260"/>
                      <a:pt x="1091943" y="1187192"/>
                      <a:pt x="1061020" y="1187192"/>
                    </a:cubicBezTo>
                    <a:close/>
                    <a:moveTo>
                      <a:pt x="315448" y="1187192"/>
                    </a:moveTo>
                    <a:cubicBezTo>
                      <a:pt x="284525" y="1187192"/>
                      <a:pt x="259457" y="1212260"/>
                      <a:pt x="259457" y="1243183"/>
                    </a:cubicBezTo>
                    <a:lnTo>
                      <a:pt x="259457" y="1467141"/>
                    </a:lnTo>
                    <a:cubicBezTo>
                      <a:pt x="259457" y="1498064"/>
                      <a:pt x="284525" y="1523132"/>
                      <a:pt x="315448" y="1523132"/>
                    </a:cubicBezTo>
                    <a:lnTo>
                      <a:pt x="539406" y="1523132"/>
                    </a:lnTo>
                    <a:cubicBezTo>
                      <a:pt x="570329" y="1523132"/>
                      <a:pt x="595397" y="1498064"/>
                      <a:pt x="595397" y="1467141"/>
                    </a:cubicBezTo>
                    <a:lnTo>
                      <a:pt x="595397" y="1243183"/>
                    </a:lnTo>
                    <a:cubicBezTo>
                      <a:pt x="595397" y="1212260"/>
                      <a:pt x="570329" y="1187192"/>
                      <a:pt x="539406" y="1187192"/>
                    </a:cubicBezTo>
                    <a:close/>
                    <a:moveTo>
                      <a:pt x="348041" y="163575"/>
                    </a:moveTo>
                    <a:cubicBezTo>
                      <a:pt x="275130" y="163575"/>
                      <a:pt x="216024" y="222681"/>
                      <a:pt x="216024" y="295592"/>
                    </a:cubicBezTo>
                    <a:lnTo>
                      <a:pt x="216024" y="823646"/>
                    </a:lnTo>
                    <a:cubicBezTo>
                      <a:pt x="216024" y="896557"/>
                      <a:pt x="275130" y="955663"/>
                      <a:pt x="348041" y="955663"/>
                    </a:cubicBezTo>
                    <a:lnTo>
                      <a:pt x="2100231" y="955663"/>
                    </a:lnTo>
                    <a:cubicBezTo>
                      <a:pt x="2173142" y="955663"/>
                      <a:pt x="2232248" y="896557"/>
                      <a:pt x="2232248" y="823646"/>
                    </a:cubicBezTo>
                    <a:lnTo>
                      <a:pt x="2232248" y="295592"/>
                    </a:lnTo>
                    <a:cubicBezTo>
                      <a:pt x="2232248" y="222681"/>
                      <a:pt x="2173142" y="163575"/>
                      <a:pt x="2100231" y="163575"/>
                    </a:cubicBezTo>
                    <a:close/>
                    <a:moveTo>
                      <a:pt x="265172" y="0"/>
                    </a:moveTo>
                    <a:lnTo>
                      <a:pt x="2183100" y="0"/>
                    </a:lnTo>
                    <a:cubicBezTo>
                      <a:pt x="2329550" y="0"/>
                      <a:pt x="2448272" y="118722"/>
                      <a:pt x="2448272" y="265172"/>
                    </a:cubicBezTo>
                    <a:lnTo>
                      <a:pt x="2448272" y="2974828"/>
                    </a:lnTo>
                    <a:cubicBezTo>
                      <a:pt x="2448272" y="3121278"/>
                      <a:pt x="2329550" y="3240000"/>
                      <a:pt x="2183100" y="3240000"/>
                    </a:cubicBezTo>
                    <a:lnTo>
                      <a:pt x="265172" y="3240000"/>
                    </a:lnTo>
                    <a:cubicBezTo>
                      <a:pt x="118722" y="3240000"/>
                      <a:pt x="0" y="3121278"/>
                      <a:pt x="0" y="2974828"/>
                    </a:cubicBezTo>
                    <a:lnTo>
                      <a:pt x="0" y="265172"/>
                    </a:lnTo>
                    <a:cubicBezTo>
                      <a:pt x="0" y="118722"/>
                      <a:pt x="118722" y="0"/>
                      <a:pt x="265172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9" name="Rounded Rectangle 32">
                <a:extLst>
                  <a:ext uri="{FF2B5EF4-FFF2-40B4-BE49-F238E27FC236}">
                    <a16:creationId xmlns:a16="http://schemas.microsoft.com/office/drawing/2014/main" id="{0FD2E69A-F807-4CCC-9D67-262D0D797850}"/>
                  </a:ext>
                </a:extLst>
              </p:cNvPr>
              <p:cNvSpPr/>
              <p:nvPr/>
            </p:nvSpPr>
            <p:spPr>
              <a:xfrm>
                <a:off x="10492442" y="2937466"/>
                <a:ext cx="316840" cy="31684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2019696" y="2510955"/>
                    </a:moveTo>
                    <a:lnTo>
                      <a:pt x="2019696" y="2797359"/>
                    </a:lnTo>
                    <a:lnTo>
                      <a:pt x="2914589" y="2797359"/>
                    </a:lnTo>
                    <a:lnTo>
                      <a:pt x="2914589" y="2510955"/>
                    </a:lnTo>
                    <a:close/>
                    <a:moveTo>
                      <a:pt x="2019696" y="2081348"/>
                    </a:moveTo>
                    <a:lnTo>
                      <a:pt x="2019696" y="2367752"/>
                    </a:lnTo>
                    <a:lnTo>
                      <a:pt x="2914589" y="2367752"/>
                    </a:lnTo>
                    <a:lnTo>
                      <a:pt x="2914589" y="2081348"/>
                    </a:lnTo>
                    <a:close/>
                    <a:moveTo>
                      <a:pt x="580710" y="2021703"/>
                    </a:moveTo>
                    <a:lnTo>
                      <a:pt x="378191" y="2224222"/>
                    </a:lnTo>
                    <a:lnTo>
                      <a:pt x="593323" y="2439354"/>
                    </a:lnTo>
                    <a:lnTo>
                      <a:pt x="378191" y="2654485"/>
                    </a:lnTo>
                    <a:lnTo>
                      <a:pt x="580710" y="2857004"/>
                    </a:lnTo>
                    <a:lnTo>
                      <a:pt x="795842" y="2641872"/>
                    </a:lnTo>
                    <a:lnTo>
                      <a:pt x="1010973" y="2857004"/>
                    </a:lnTo>
                    <a:lnTo>
                      <a:pt x="1213492" y="2654485"/>
                    </a:lnTo>
                    <a:lnTo>
                      <a:pt x="998360" y="2439354"/>
                    </a:lnTo>
                    <a:lnTo>
                      <a:pt x="1213492" y="2224222"/>
                    </a:lnTo>
                    <a:lnTo>
                      <a:pt x="1010973" y="2021703"/>
                    </a:lnTo>
                    <a:lnTo>
                      <a:pt x="795842" y="2236835"/>
                    </a:lnTo>
                    <a:close/>
                    <a:moveTo>
                      <a:pt x="1656000" y="1656001"/>
                    </a:moveTo>
                    <a:lnTo>
                      <a:pt x="3240000" y="1656001"/>
                    </a:lnTo>
                    <a:lnTo>
                      <a:pt x="3240000" y="2699989"/>
                    </a:lnTo>
                    <a:cubicBezTo>
                      <a:pt x="3240000" y="2998229"/>
                      <a:pt x="2998229" y="3240000"/>
                      <a:pt x="2699989" y="3240000"/>
                    </a:cubicBezTo>
                    <a:lnTo>
                      <a:pt x="1656000" y="3240000"/>
                    </a:lnTo>
                    <a:close/>
                    <a:moveTo>
                      <a:pt x="0" y="1656001"/>
                    </a:moveTo>
                    <a:lnTo>
                      <a:pt x="1584000" y="1656001"/>
                    </a:lnTo>
                    <a:lnTo>
                      <a:pt x="1584000" y="3240000"/>
                    </a:lnTo>
                    <a:lnTo>
                      <a:pt x="540011" y="3240000"/>
                    </a:lnTo>
                    <a:cubicBezTo>
                      <a:pt x="241771" y="3240000"/>
                      <a:pt x="0" y="2998229"/>
                      <a:pt x="0" y="2699989"/>
                    </a:cubicBezTo>
                    <a:close/>
                    <a:moveTo>
                      <a:pt x="2467143" y="957859"/>
                    </a:moveTo>
                    <a:cubicBezTo>
                      <a:pt x="2388055" y="957859"/>
                      <a:pt x="2323941" y="1021973"/>
                      <a:pt x="2323941" y="1101061"/>
                    </a:cubicBezTo>
                    <a:cubicBezTo>
                      <a:pt x="2323941" y="1180149"/>
                      <a:pt x="2388055" y="1244263"/>
                      <a:pt x="2467143" y="1244263"/>
                    </a:cubicBezTo>
                    <a:cubicBezTo>
                      <a:pt x="2546231" y="1244263"/>
                      <a:pt x="2610345" y="1180149"/>
                      <a:pt x="2610345" y="1101061"/>
                    </a:cubicBezTo>
                    <a:cubicBezTo>
                      <a:pt x="2610345" y="1021973"/>
                      <a:pt x="2546231" y="957859"/>
                      <a:pt x="2467143" y="957859"/>
                    </a:cubicBezTo>
                    <a:close/>
                    <a:moveTo>
                      <a:pt x="2019696" y="635775"/>
                    </a:moveTo>
                    <a:lnTo>
                      <a:pt x="2019696" y="922180"/>
                    </a:lnTo>
                    <a:lnTo>
                      <a:pt x="2914589" y="922180"/>
                    </a:lnTo>
                    <a:lnTo>
                      <a:pt x="2914589" y="635775"/>
                    </a:lnTo>
                    <a:close/>
                    <a:moveTo>
                      <a:pt x="652639" y="331531"/>
                    </a:moveTo>
                    <a:lnTo>
                      <a:pt x="652639" y="635775"/>
                    </a:lnTo>
                    <a:lnTo>
                      <a:pt x="348395" y="635775"/>
                    </a:lnTo>
                    <a:lnTo>
                      <a:pt x="348395" y="922180"/>
                    </a:lnTo>
                    <a:lnTo>
                      <a:pt x="652639" y="922180"/>
                    </a:lnTo>
                    <a:lnTo>
                      <a:pt x="652639" y="1226424"/>
                    </a:lnTo>
                    <a:lnTo>
                      <a:pt x="939044" y="1226424"/>
                    </a:lnTo>
                    <a:lnTo>
                      <a:pt x="939044" y="922180"/>
                    </a:lnTo>
                    <a:lnTo>
                      <a:pt x="1243288" y="922180"/>
                    </a:lnTo>
                    <a:lnTo>
                      <a:pt x="1243288" y="635775"/>
                    </a:lnTo>
                    <a:lnTo>
                      <a:pt x="939044" y="635775"/>
                    </a:lnTo>
                    <a:lnTo>
                      <a:pt x="939044" y="331531"/>
                    </a:lnTo>
                    <a:close/>
                    <a:moveTo>
                      <a:pt x="2467143" y="313692"/>
                    </a:moveTo>
                    <a:cubicBezTo>
                      <a:pt x="2388055" y="313692"/>
                      <a:pt x="2323941" y="377806"/>
                      <a:pt x="2323941" y="456894"/>
                    </a:cubicBezTo>
                    <a:cubicBezTo>
                      <a:pt x="2323941" y="535982"/>
                      <a:pt x="2388055" y="600096"/>
                      <a:pt x="2467143" y="600096"/>
                    </a:cubicBezTo>
                    <a:cubicBezTo>
                      <a:pt x="2546231" y="600096"/>
                      <a:pt x="2610345" y="535982"/>
                      <a:pt x="2610345" y="456894"/>
                    </a:cubicBezTo>
                    <a:cubicBezTo>
                      <a:pt x="2610345" y="377806"/>
                      <a:pt x="2546231" y="313692"/>
                      <a:pt x="2467143" y="313692"/>
                    </a:cubicBezTo>
                    <a:close/>
                    <a:moveTo>
                      <a:pt x="540011" y="0"/>
                    </a:moveTo>
                    <a:lnTo>
                      <a:pt x="2699989" y="0"/>
                    </a:lnTo>
                    <a:cubicBezTo>
                      <a:pt x="2998229" y="0"/>
                      <a:pt x="3240000" y="241771"/>
                      <a:pt x="3240000" y="540011"/>
                    </a:cubicBezTo>
                    <a:lnTo>
                      <a:pt x="3240000" y="1584001"/>
                    </a:lnTo>
                    <a:lnTo>
                      <a:pt x="1656000" y="1584001"/>
                    </a:lnTo>
                    <a:lnTo>
                      <a:pt x="1656000" y="1"/>
                    </a:lnTo>
                    <a:lnTo>
                      <a:pt x="1584000" y="1"/>
                    </a:lnTo>
                    <a:lnTo>
                      <a:pt x="1584000" y="1584001"/>
                    </a:lnTo>
                    <a:lnTo>
                      <a:pt x="0" y="1584001"/>
                    </a:lnTo>
                    <a:lnTo>
                      <a:pt x="0" y="540011"/>
                    </a:lnTo>
                    <a:cubicBezTo>
                      <a:pt x="0" y="241771"/>
                      <a:pt x="241771" y="0"/>
                      <a:pt x="54001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0" name="Trapezoid 13">
                <a:extLst>
                  <a:ext uri="{FF2B5EF4-FFF2-40B4-BE49-F238E27FC236}">
                    <a16:creationId xmlns:a16="http://schemas.microsoft.com/office/drawing/2014/main" id="{56BE8504-BC1F-466B-B68B-316DA7D99445}"/>
                  </a:ext>
                </a:extLst>
              </p:cNvPr>
              <p:cNvSpPr/>
              <p:nvPr/>
            </p:nvSpPr>
            <p:spPr>
              <a:xfrm>
                <a:off x="10379254" y="2561466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1" name="Rectangle 18">
                <a:extLst>
                  <a:ext uri="{FF2B5EF4-FFF2-40B4-BE49-F238E27FC236}">
                    <a16:creationId xmlns:a16="http://schemas.microsoft.com/office/drawing/2014/main" id="{E134B6E1-BEAD-48E4-9B61-C2FB0CDA95B2}"/>
                  </a:ext>
                </a:extLst>
              </p:cNvPr>
              <p:cNvSpPr/>
              <p:nvPr/>
            </p:nvSpPr>
            <p:spPr>
              <a:xfrm>
                <a:off x="8547559" y="5078881"/>
                <a:ext cx="316558" cy="25151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574247">
                    <a:moveTo>
                      <a:pt x="2393400" y="1814089"/>
                    </a:moveTo>
                    <a:cubicBezTo>
                      <a:pt x="2363577" y="1814089"/>
                      <a:pt x="2339400" y="1838266"/>
                      <a:pt x="2339400" y="1868089"/>
                    </a:cubicBezTo>
                    <a:cubicBezTo>
                      <a:pt x="2339400" y="1897912"/>
                      <a:pt x="2363577" y="1922089"/>
                      <a:pt x="2393400" y="1922089"/>
                    </a:cubicBezTo>
                    <a:lnTo>
                      <a:pt x="2573400" y="1922089"/>
                    </a:lnTo>
                    <a:cubicBezTo>
                      <a:pt x="2603223" y="1922089"/>
                      <a:pt x="2627400" y="1897912"/>
                      <a:pt x="2627400" y="1868089"/>
                    </a:cubicBezTo>
                    <a:cubicBezTo>
                      <a:pt x="2627400" y="1838266"/>
                      <a:pt x="2603223" y="1814089"/>
                      <a:pt x="2573400" y="1814089"/>
                    </a:cubicBezTo>
                    <a:close/>
                    <a:moveTo>
                      <a:pt x="173344" y="1814089"/>
                    </a:moveTo>
                    <a:cubicBezTo>
                      <a:pt x="143521" y="1814089"/>
                      <a:pt x="119344" y="1838266"/>
                      <a:pt x="119344" y="1868089"/>
                    </a:cubicBezTo>
                    <a:cubicBezTo>
                      <a:pt x="119344" y="1897912"/>
                      <a:pt x="143521" y="1922089"/>
                      <a:pt x="173344" y="1922089"/>
                    </a:cubicBezTo>
                    <a:lnTo>
                      <a:pt x="353344" y="1922089"/>
                    </a:lnTo>
                    <a:cubicBezTo>
                      <a:pt x="383167" y="1922089"/>
                      <a:pt x="407344" y="1897912"/>
                      <a:pt x="407344" y="1868089"/>
                    </a:cubicBezTo>
                    <a:cubicBezTo>
                      <a:pt x="407344" y="1838266"/>
                      <a:pt x="383167" y="1814089"/>
                      <a:pt x="353344" y="1814089"/>
                    </a:cubicBezTo>
                    <a:close/>
                    <a:moveTo>
                      <a:pt x="2933496" y="1796081"/>
                    </a:moveTo>
                    <a:cubicBezTo>
                      <a:pt x="2893727" y="1796081"/>
                      <a:pt x="2861488" y="1828320"/>
                      <a:pt x="2861488" y="1868089"/>
                    </a:cubicBezTo>
                    <a:cubicBezTo>
                      <a:pt x="2861488" y="1907858"/>
                      <a:pt x="2893727" y="1940097"/>
                      <a:pt x="2933496" y="1940097"/>
                    </a:cubicBezTo>
                    <a:cubicBezTo>
                      <a:pt x="2973265" y="1940097"/>
                      <a:pt x="3005504" y="1907858"/>
                      <a:pt x="3005504" y="1868089"/>
                    </a:cubicBezTo>
                    <a:cubicBezTo>
                      <a:pt x="3005504" y="1828320"/>
                      <a:pt x="2973265" y="1796081"/>
                      <a:pt x="2933496" y="1796081"/>
                    </a:cubicBezTo>
                    <a:close/>
                    <a:moveTo>
                      <a:pt x="119344" y="122856"/>
                    </a:moveTo>
                    <a:lnTo>
                      <a:pt x="119344" y="1728192"/>
                    </a:lnTo>
                    <a:lnTo>
                      <a:pt x="3120656" y="1728192"/>
                    </a:lnTo>
                    <a:lnTo>
                      <a:pt x="3120656" y="122856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2016224"/>
                    </a:lnTo>
                    <a:lnTo>
                      <a:pt x="1812079" y="2016224"/>
                    </a:lnTo>
                    <a:lnTo>
                      <a:pt x="1857107" y="2320159"/>
                    </a:lnTo>
                    <a:lnTo>
                      <a:pt x="2357140" y="2320159"/>
                    </a:lnTo>
                    <a:cubicBezTo>
                      <a:pt x="2427304" y="2320159"/>
                      <a:pt x="2484184" y="2377039"/>
                      <a:pt x="2484184" y="2447203"/>
                    </a:cubicBezTo>
                    <a:lnTo>
                      <a:pt x="2484184" y="2574247"/>
                    </a:lnTo>
                    <a:lnTo>
                      <a:pt x="755992" y="2574247"/>
                    </a:lnTo>
                    <a:lnTo>
                      <a:pt x="755992" y="2447203"/>
                    </a:lnTo>
                    <a:cubicBezTo>
                      <a:pt x="755992" y="2377039"/>
                      <a:pt x="812872" y="2320159"/>
                      <a:pt x="883036" y="2320159"/>
                    </a:cubicBezTo>
                    <a:lnTo>
                      <a:pt x="1382894" y="2320159"/>
                    </a:lnTo>
                    <a:lnTo>
                      <a:pt x="1427922" y="2016224"/>
                    </a:lnTo>
                    <a:lnTo>
                      <a:pt x="0" y="2016224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2" name="Rounded Rectangle 25">
                <a:extLst>
                  <a:ext uri="{FF2B5EF4-FFF2-40B4-BE49-F238E27FC236}">
                    <a16:creationId xmlns:a16="http://schemas.microsoft.com/office/drawing/2014/main" id="{C4EE8D51-924D-49DB-A4EC-49E6CF5CD4CA}"/>
                  </a:ext>
                </a:extLst>
              </p:cNvPr>
              <p:cNvSpPr/>
              <p:nvPr/>
            </p:nvSpPr>
            <p:spPr>
              <a:xfrm>
                <a:off x="7140325" y="2485274"/>
                <a:ext cx="192767" cy="271047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3240000">
                    <a:moveTo>
                      <a:pt x="954128" y="3024336"/>
                    </a:moveTo>
                    <a:cubicBezTo>
                      <a:pt x="924305" y="3024336"/>
                      <a:pt x="900128" y="3048513"/>
                      <a:pt x="900128" y="3078336"/>
                    </a:cubicBezTo>
                    <a:cubicBezTo>
                      <a:pt x="900128" y="3108159"/>
                      <a:pt x="924305" y="3132336"/>
                      <a:pt x="954128" y="3132336"/>
                    </a:cubicBezTo>
                    <a:lnTo>
                      <a:pt x="1350128" y="3132336"/>
                    </a:lnTo>
                    <a:cubicBezTo>
                      <a:pt x="1379951" y="3132336"/>
                      <a:pt x="1404128" y="3108159"/>
                      <a:pt x="1404128" y="3078336"/>
                    </a:cubicBezTo>
                    <a:cubicBezTo>
                      <a:pt x="1404128" y="3048513"/>
                      <a:pt x="1379951" y="3024336"/>
                      <a:pt x="1350128" y="3024336"/>
                    </a:cubicBezTo>
                    <a:close/>
                    <a:moveTo>
                      <a:pt x="131531" y="224650"/>
                    </a:moveTo>
                    <a:lnTo>
                      <a:pt x="131531" y="2888946"/>
                    </a:lnTo>
                    <a:lnTo>
                      <a:pt x="2172725" y="2888946"/>
                    </a:lnTo>
                    <a:lnTo>
                      <a:pt x="2172725" y="224650"/>
                    </a:lnTo>
                    <a:close/>
                    <a:moveTo>
                      <a:pt x="936128" y="73520"/>
                    </a:moveTo>
                    <a:cubicBezTo>
                      <a:pt x="916246" y="73520"/>
                      <a:pt x="900128" y="89638"/>
                      <a:pt x="900128" y="109520"/>
                    </a:cubicBezTo>
                    <a:cubicBezTo>
                      <a:pt x="900128" y="129402"/>
                      <a:pt x="916246" y="145520"/>
                      <a:pt x="936128" y="145520"/>
                    </a:cubicBezTo>
                    <a:lnTo>
                      <a:pt x="1368128" y="145520"/>
                    </a:lnTo>
                    <a:cubicBezTo>
                      <a:pt x="1388010" y="145520"/>
                      <a:pt x="1404128" y="129402"/>
                      <a:pt x="1404128" y="109520"/>
                    </a:cubicBezTo>
                    <a:cubicBezTo>
                      <a:pt x="1404128" y="89638"/>
                      <a:pt x="1388010" y="73520"/>
                      <a:pt x="1368128" y="73520"/>
                    </a:cubicBezTo>
                    <a:close/>
                    <a:moveTo>
                      <a:pt x="155330" y="0"/>
                    </a:moveTo>
                    <a:lnTo>
                      <a:pt x="2148926" y="0"/>
                    </a:lnTo>
                    <a:cubicBezTo>
                      <a:pt x="2234712" y="0"/>
                      <a:pt x="2304256" y="69544"/>
                      <a:pt x="2304256" y="155330"/>
                    </a:cubicBezTo>
                    <a:lnTo>
                      <a:pt x="2304256" y="3084670"/>
                    </a:lnTo>
                    <a:cubicBezTo>
                      <a:pt x="2304256" y="3170456"/>
                      <a:pt x="2234712" y="3240000"/>
                      <a:pt x="2148926" y="3240000"/>
                    </a:cubicBezTo>
                    <a:lnTo>
                      <a:pt x="155330" y="3240000"/>
                    </a:lnTo>
                    <a:cubicBezTo>
                      <a:pt x="69544" y="3240000"/>
                      <a:pt x="0" y="3170456"/>
                      <a:pt x="0" y="3084670"/>
                    </a:cubicBezTo>
                    <a:lnTo>
                      <a:pt x="0" y="155330"/>
                    </a:lnTo>
                    <a:cubicBezTo>
                      <a:pt x="0" y="69544"/>
                      <a:pt x="69544" y="0"/>
                      <a:pt x="15533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3" name="Rounded Rectangle 6">
                <a:extLst>
                  <a:ext uri="{FF2B5EF4-FFF2-40B4-BE49-F238E27FC236}">
                    <a16:creationId xmlns:a16="http://schemas.microsoft.com/office/drawing/2014/main" id="{4F50ACD6-7AE2-40D1-8D62-1313F4112C2D}"/>
                  </a:ext>
                </a:extLst>
              </p:cNvPr>
              <p:cNvSpPr/>
              <p:nvPr/>
            </p:nvSpPr>
            <p:spPr>
              <a:xfrm>
                <a:off x="7591395" y="1851841"/>
                <a:ext cx="327580" cy="333047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3060919">
                    <a:moveTo>
                      <a:pt x="1045874" y="2696689"/>
                    </a:moveTo>
                    <a:lnTo>
                      <a:pt x="2125874" y="2696689"/>
                    </a:lnTo>
                    <a:lnTo>
                      <a:pt x="2125874" y="2804689"/>
                    </a:lnTo>
                    <a:lnTo>
                      <a:pt x="1045874" y="2804689"/>
                    </a:lnTo>
                    <a:close/>
                    <a:moveTo>
                      <a:pt x="1045874" y="2410468"/>
                    </a:moveTo>
                    <a:lnTo>
                      <a:pt x="2125874" y="2410468"/>
                    </a:lnTo>
                    <a:lnTo>
                      <a:pt x="2125874" y="2518468"/>
                    </a:lnTo>
                    <a:lnTo>
                      <a:pt x="1045874" y="2518468"/>
                    </a:lnTo>
                    <a:close/>
                    <a:moveTo>
                      <a:pt x="1045874" y="2124247"/>
                    </a:moveTo>
                    <a:lnTo>
                      <a:pt x="2125874" y="2124247"/>
                    </a:lnTo>
                    <a:lnTo>
                      <a:pt x="2125874" y="2232247"/>
                    </a:lnTo>
                    <a:lnTo>
                      <a:pt x="1045874" y="2232247"/>
                    </a:lnTo>
                    <a:close/>
                    <a:moveTo>
                      <a:pt x="902547" y="1956791"/>
                    </a:moveTo>
                    <a:lnTo>
                      <a:pt x="902547" y="2109191"/>
                    </a:lnTo>
                    <a:lnTo>
                      <a:pt x="902547" y="2185391"/>
                    </a:lnTo>
                    <a:lnTo>
                      <a:pt x="902547" y="2376263"/>
                    </a:lnTo>
                    <a:lnTo>
                      <a:pt x="902547" y="2973921"/>
                    </a:lnTo>
                    <a:lnTo>
                      <a:pt x="2284277" y="2973921"/>
                    </a:lnTo>
                    <a:lnTo>
                      <a:pt x="2284277" y="2376263"/>
                    </a:lnTo>
                    <a:lnTo>
                      <a:pt x="2284277" y="2185391"/>
                    </a:lnTo>
                    <a:lnTo>
                      <a:pt x="2284277" y="2109191"/>
                    </a:lnTo>
                    <a:lnTo>
                      <a:pt x="2284277" y="1956791"/>
                    </a:lnTo>
                    <a:close/>
                    <a:moveTo>
                      <a:pt x="469172" y="1728191"/>
                    </a:moveTo>
                    <a:lnTo>
                      <a:pt x="469172" y="2185391"/>
                    </a:lnTo>
                    <a:lnTo>
                      <a:pt x="767127" y="2185391"/>
                    </a:lnTo>
                    <a:lnTo>
                      <a:pt x="767127" y="2109191"/>
                    </a:lnTo>
                    <a:lnTo>
                      <a:pt x="545372" y="2109191"/>
                    </a:lnTo>
                    <a:lnTo>
                      <a:pt x="545372" y="1804391"/>
                    </a:lnTo>
                    <a:lnTo>
                      <a:pt x="2641452" y="1804391"/>
                    </a:lnTo>
                    <a:lnTo>
                      <a:pt x="2641452" y="2109191"/>
                    </a:lnTo>
                    <a:lnTo>
                      <a:pt x="2419697" y="2109191"/>
                    </a:lnTo>
                    <a:lnTo>
                      <a:pt x="2419697" y="2185391"/>
                    </a:lnTo>
                    <a:lnTo>
                      <a:pt x="2717652" y="2185391"/>
                    </a:lnTo>
                    <a:lnTo>
                      <a:pt x="2717652" y="1728191"/>
                    </a:lnTo>
                    <a:close/>
                    <a:moveTo>
                      <a:pt x="2819005" y="1350909"/>
                    </a:moveTo>
                    <a:cubicBezTo>
                      <a:pt x="2769294" y="1350909"/>
                      <a:pt x="2728995" y="1391208"/>
                      <a:pt x="2728995" y="1440919"/>
                    </a:cubicBezTo>
                    <a:cubicBezTo>
                      <a:pt x="2728995" y="1490630"/>
                      <a:pt x="2769294" y="1530929"/>
                      <a:pt x="2819005" y="1530929"/>
                    </a:cubicBezTo>
                    <a:cubicBezTo>
                      <a:pt x="2868716" y="1530929"/>
                      <a:pt x="2909015" y="1490630"/>
                      <a:pt x="2909015" y="1440919"/>
                    </a:cubicBezTo>
                    <a:cubicBezTo>
                      <a:pt x="2909015" y="1391208"/>
                      <a:pt x="2868716" y="1350909"/>
                      <a:pt x="2819005" y="1350909"/>
                    </a:cubicBezTo>
                    <a:close/>
                    <a:moveTo>
                      <a:pt x="2509707" y="1350909"/>
                    </a:moveTo>
                    <a:cubicBezTo>
                      <a:pt x="2459996" y="1350909"/>
                      <a:pt x="2419697" y="1391208"/>
                      <a:pt x="2419697" y="1440919"/>
                    </a:cubicBezTo>
                    <a:cubicBezTo>
                      <a:pt x="2419697" y="1490630"/>
                      <a:pt x="2459996" y="1530929"/>
                      <a:pt x="2509707" y="1530929"/>
                    </a:cubicBezTo>
                    <a:cubicBezTo>
                      <a:pt x="2559418" y="1530929"/>
                      <a:pt x="2599717" y="1490630"/>
                      <a:pt x="2599717" y="1440919"/>
                    </a:cubicBezTo>
                    <a:cubicBezTo>
                      <a:pt x="2599717" y="1391208"/>
                      <a:pt x="2559418" y="1350909"/>
                      <a:pt x="2509707" y="1350909"/>
                    </a:cubicBezTo>
                    <a:close/>
                    <a:moveTo>
                      <a:pt x="195993" y="1200328"/>
                    </a:moveTo>
                    <a:lnTo>
                      <a:pt x="2990831" y="1200328"/>
                    </a:lnTo>
                    <a:cubicBezTo>
                      <a:pt x="3099075" y="1200328"/>
                      <a:pt x="3186824" y="1288077"/>
                      <a:pt x="3186824" y="1396321"/>
                    </a:cubicBezTo>
                    <a:lnTo>
                      <a:pt x="3186824" y="2180270"/>
                    </a:lnTo>
                    <a:cubicBezTo>
                      <a:pt x="3186824" y="2288514"/>
                      <a:pt x="3099075" y="2376263"/>
                      <a:pt x="2990831" y="2376263"/>
                    </a:cubicBezTo>
                    <a:lnTo>
                      <a:pt x="2419697" y="2376263"/>
                    </a:lnTo>
                    <a:lnTo>
                      <a:pt x="2419697" y="3060919"/>
                    </a:lnTo>
                    <a:lnTo>
                      <a:pt x="767127" y="3060919"/>
                    </a:lnTo>
                    <a:lnTo>
                      <a:pt x="767127" y="2376263"/>
                    </a:lnTo>
                    <a:lnTo>
                      <a:pt x="195993" y="2376263"/>
                    </a:lnTo>
                    <a:cubicBezTo>
                      <a:pt x="87749" y="2376263"/>
                      <a:pt x="0" y="2288514"/>
                      <a:pt x="0" y="2180270"/>
                    </a:cubicBezTo>
                    <a:lnTo>
                      <a:pt x="0" y="1396321"/>
                    </a:lnTo>
                    <a:cubicBezTo>
                      <a:pt x="0" y="1288077"/>
                      <a:pt x="87749" y="1200328"/>
                      <a:pt x="195993" y="1200328"/>
                    </a:cubicBezTo>
                    <a:close/>
                    <a:moveTo>
                      <a:pt x="767127" y="0"/>
                    </a:moveTo>
                    <a:lnTo>
                      <a:pt x="2419697" y="0"/>
                    </a:lnTo>
                    <a:lnTo>
                      <a:pt x="2419697" y="190589"/>
                    </a:lnTo>
                    <a:lnTo>
                      <a:pt x="2565249" y="190589"/>
                    </a:lnTo>
                    <a:cubicBezTo>
                      <a:pt x="2649419" y="190589"/>
                      <a:pt x="2717652" y="258822"/>
                      <a:pt x="2717652" y="342992"/>
                    </a:cubicBezTo>
                    <a:lnTo>
                      <a:pt x="2717652" y="1104989"/>
                    </a:lnTo>
                    <a:lnTo>
                      <a:pt x="2284277" y="1104989"/>
                    </a:lnTo>
                    <a:lnTo>
                      <a:pt x="2284277" y="1104128"/>
                    </a:lnTo>
                    <a:lnTo>
                      <a:pt x="2284277" y="190589"/>
                    </a:lnTo>
                    <a:lnTo>
                      <a:pt x="2284277" y="96523"/>
                    </a:lnTo>
                    <a:lnTo>
                      <a:pt x="902547" y="96523"/>
                    </a:lnTo>
                    <a:lnTo>
                      <a:pt x="902547" y="190589"/>
                    </a:lnTo>
                    <a:lnTo>
                      <a:pt x="902547" y="1104128"/>
                    </a:lnTo>
                    <a:lnTo>
                      <a:pt x="902547" y="1104989"/>
                    </a:lnTo>
                    <a:lnTo>
                      <a:pt x="469172" y="1104989"/>
                    </a:lnTo>
                    <a:lnTo>
                      <a:pt x="469172" y="342992"/>
                    </a:lnTo>
                    <a:cubicBezTo>
                      <a:pt x="469172" y="258822"/>
                      <a:pt x="537405" y="190589"/>
                      <a:pt x="621575" y="190589"/>
                    </a:cubicBezTo>
                    <a:lnTo>
                      <a:pt x="767127" y="190589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4" name="Oval 66">
                <a:extLst>
                  <a:ext uri="{FF2B5EF4-FFF2-40B4-BE49-F238E27FC236}">
                    <a16:creationId xmlns:a16="http://schemas.microsoft.com/office/drawing/2014/main" id="{61097B26-BA1D-4126-850F-737733D37B39}"/>
                  </a:ext>
                </a:extLst>
              </p:cNvPr>
              <p:cNvSpPr/>
              <p:nvPr/>
            </p:nvSpPr>
            <p:spPr>
              <a:xfrm rot="20700000">
                <a:off x="10351190" y="3717706"/>
                <a:ext cx="353707" cy="302978"/>
              </a:xfrm>
              <a:custGeom>
                <a:avLst/>
                <a:gdLst/>
                <a:ahLst/>
                <a:cxnLst/>
                <a:rect l="l" t="t" r="r" b="b"/>
                <a:pathLst>
                  <a:path w="2901316" h="2485205">
                    <a:moveTo>
                      <a:pt x="2901316" y="8833"/>
                    </a:moveTo>
                    <a:lnTo>
                      <a:pt x="2885407" y="69738"/>
                    </a:lnTo>
                    <a:lnTo>
                      <a:pt x="2890344" y="71061"/>
                    </a:lnTo>
                    <a:lnTo>
                      <a:pt x="2331295" y="2157461"/>
                    </a:lnTo>
                    <a:lnTo>
                      <a:pt x="2322295" y="2155049"/>
                    </a:lnTo>
                    <a:cubicBezTo>
                      <a:pt x="2311779" y="2339141"/>
                      <a:pt x="2127696" y="2485205"/>
                      <a:pt x="1902404" y="2485205"/>
                    </a:cubicBezTo>
                    <a:cubicBezTo>
                      <a:pt x="1669201" y="2485205"/>
                      <a:pt x="1480151" y="2328701"/>
                      <a:pt x="1480150" y="2135644"/>
                    </a:cubicBezTo>
                    <a:cubicBezTo>
                      <a:pt x="1480150" y="1942587"/>
                      <a:pt x="1669200" y="1786083"/>
                      <a:pt x="1902404" y="1786083"/>
                    </a:cubicBezTo>
                    <a:cubicBezTo>
                      <a:pt x="2026046" y="1786083"/>
                      <a:pt x="2137276" y="1830075"/>
                      <a:pt x="2213623" y="1901150"/>
                    </a:cubicBezTo>
                    <a:lnTo>
                      <a:pt x="2586815" y="508378"/>
                    </a:lnTo>
                    <a:lnTo>
                      <a:pt x="1283297" y="508378"/>
                    </a:lnTo>
                    <a:lnTo>
                      <a:pt x="847984" y="2132988"/>
                    </a:lnTo>
                    <a:lnTo>
                      <a:pt x="841776" y="2131324"/>
                    </a:lnTo>
                    <a:cubicBezTo>
                      <a:pt x="829584" y="2314002"/>
                      <a:pt x="646295" y="2458448"/>
                      <a:pt x="422254" y="2458448"/>
                    </a:cubicBezTo>
                    <a:cubicBezTo>
                      <a:pt x="189051" y="2458448"/>
                      <a:pt x="1" y="2301944"/>
                      <a:pt x="0" y="2108887"/>
                    </a:cubicBezTo>
                    <a:cubicBezTo>
                      <a:pt x="0" y="1915830"/>
                      <a:pt x="189051" y="1759326"/>
                      <a:pt x="422255" y="1759326"/>
                    </a:cubicBezTo>
                    <a:cubicBezTo>
                      <a:pt x="544771" y="1759326"/>
                      <a:pt x="655100" y="1802522"/>
                      <a:pt x="731465" y="1872378"/>
                    </a:cubicBezTo>
                    <a:lnTo>
                      <a:pt x="1233167" y="0"/>
                    </a:lnTo>
                    <a:lnTo>
                      <a:pt x="1266129" y="8833"/>
                    </a:ln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5" name="Rectangle 16">
                <a:extLst>
                  <a:ext uri="{FF2B5EF4-FFF2-40B4-BE49-F238E27FC236}">
                    <a16:creationId xmlns:a16="http://schemas.microsoft.com/office/drawing/2014/main" id="{A7EF5586-88E5-45F3-877B-EC4D252FBBD7}"/>
                  </a:ext>
                </a:extLst>
              </p:cNvPr>
              <p:cNvSpPr/>
              <p:nvPr/>
            </p:nvSpPr>
            <p:spPr>
              <a:xfrm rot="2700000">
                <a:off x="9175484" y="1449461"/>
                <a:ext cx="251020" cy="450032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6" name="Rectangle 9">
                <a:extLst>
                  <a:ext uri="{FF2B5EF4-FFF2-40B4-BE49-F238E27FC236}">
                    <a16:creationId xmlns:a16="http://schemas.microsoft.com/office/drawing/2014/main" id="{A13E0FBB-1A17-4E51-A2FF-4A37B0E59B50}"/>
                  </a:ext>
                </a:extLst>
              </p:cNvPr>
              <p:cNvSpPr/>
              <p:nvPr/>
            </p:nvSpPr>
            <p:spPr>
              <a:xfrm>
                <a:off x="10176222" y="2171222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7" name="Rounded Rectangle 5">
                <a:extLst>
                  <a:ext uri="{FF2B5EF4-FFF2-40B4-BE49-F238E27FC236}">
                    <a16:creationId xmlns:a16="http://schemas.microsoft.com/office/drawing/2014/main" id="{86E764D6-B222-4D02-98DD-CE6EEFD5E0A4}"/>
                  </a:ext>
                </a:extLst>
              </p:cNvPr>
              <p:cNvSpPr/>
              <p:nvPr/>
            </p:nvSpPr>
            <p:spPr>
              <a:xfrm flipH="1">
                <a:off x="9866717" y="1914495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8" name="Rectangle 130">
                <a:extLst>
                  <a:ext uri="{FF2B5EF4-FFF2-40B4-BE49-F238E27FC236}">
                    <a16:creationId xmlns:a16="http://schemas.microsoft.com/office/drawing/2014/main" id="{3DDE6E33-6188-431A-86D5-28BDA12F1DAB}"/>
                  </a:ext>
                </a:extLst>
              </p:cNvPr>
              <p:cNvSpPr/>
              <p:nvPr/>
            </p:nvSpPr>
            <p:spPr>
              <a:xfrm>
                <a:off x="10413717" y="3301403"/>
                <a:ext cx="351062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371900" h="373588">
                    <a:moveTo>
                      <a:pt x="297080" y="129105"/>
                    </a:moveTo>
                    <a:lnTo>
                      <a:pt x="284273" y="219737"/>
                    </a:lnTo>
                    <a:lnTo>
                      <a:pt x="305496" y="219737"/>
                    </a:lnTo>
                    <a:lnTo>
                      <a:pt x="333001" y="129105"/>
                    </a:lnTo>
                    <a:close/>
                    <a:moveTo>
                      <a:pt x="228265" y="129105"/>
                    </a:moveTo>
                    <a:lnTo>
                      <a:pt x="228265" y="219737"/>
                    </a:lnTo>
                    <a:lnTo>
                      <a:pt x="250807" y="219737"/>
                    </a:lnTo>
                    <a:lnTo>
                      <a:pt x="263614" y="129105"/>
                    </a:lnTo>
                    <a:close/>
                    <a:moveTo>
                      <a:pt x="157021" y="129105"/>
                    </a:moveTo>
                    <a:lnTo>
                      <a:pt x="175826" y="219737"/>
                    </a:lnTo>
                    <a:lnTo>
                      <a:pt x="195129" y="219737"/>
                    </a:lnTo>
                    <a:lnTo>
                      <a:pt x="195129" y="129105"/>
                    </a:lnTo>
                    <a:close/>
                    <a:moveTo>
                      <a:pt x="93087" y="129105"/>
                    </a:moveTo>
                    <a:lnTo>
                      <a:pt x="117372" y="219737"/>
                    </a:lnTo>
                    <a:lnTo>
                      <a:pt x="141984" y="219737"/>
                    </a:lnTo>
                    <a:lnTo>
                      <a:pt x="123179" y="129105"/>
                    </a:lnTo>
                    <a:close/>
                    <a:moveTo>
                      <a:pt x="58494" y="0"/>
                    </a:moveTo>
                    <a:lnTo>
                      <a:pt x="84208" y="95969"/>
                    </a:lnTo>
                    <a:lnTo>
                      <a:pt x="354346" y="95969"/>
                    </a:lnTo>
                    <a:lnTo>
                      <a:pt x="354346" y="97437"/>
                    </a:lnTo>
                    <a:cubicBezTo>
                      <a:pt x="356087" y="96136"/>
                      <a:pt x="357928" y="96353"/>
                      <a:pt x="359747" y="96905"/>
                    </a:cubicBezTo>
                    <a:lnTo>
                      <a:pt x="360371" y="97095"/>
                    </a:lnTo>
                    <a:cubicBezTo>
                      <a:pt x="368954" y="99700"/>
                      <a:pt x="373801" y="108770"/>
                      <a:pt x="371196" y="117354"/>
                    </a:cubicBezTo>
                    <a:lnTo>
                      <a:pt x="333339" y="242097"/>
                    </a:lnTo>
                    <a:cubicBezTo>
                      <a:pt x="331591" y="247858"/>
                      <a:pt x="326929" y="251935"/>
                      <a:pt x="321206" y="252122"/>
                    </a:cubicBezTo>
                    <a:lnTo>
                      <a:pt x="321206" y="252873"/>
                    </a:lnTo>
                    <a:lnTo>
                      <a:pt x="313576" y="252873"/>
                    </a:lnTo>
                    <a:cubicBezTo>
                      <a:pt x="313378" y="253010"/>
                      <a:pt x="313229" y="252967"/>
                      <a:pt x="313080" y="252922"/>
                    </a:cubicBezTo>
                    <a:lnTo>
                      <a:pt x="312919" y="252873"/>
                    </a:lnTo>
                    <a:lnTo>
                      <a:pt x="126251" y="252873"/>
                    </a:lnTo>
                    <a:lnTo>
                      <a:pt x="133971" y="281687"/>
                    </a:lnTo>
                    <a:lnTo>
                      <a:pt x="321075" y="281687"/>
                    </a:lnTo>
                    <a:lnTo>
                      <a:pt x="321075" y="314823"/>
                    </a:lnTo>
                    <a:lnTo>
                      <a:pt x="318480" y="314823"/>
                    </a:lnTo>
                    <a:cubicBezTo>
                      <a:pt x="329614" y="318311"/>
                      <a:pt x="336414" y="328969"/>
                      <a:pt x="336414" y="341215"/>
                    </a:cubicBezTo>
                    <a:cubicBezTo>
                      <a:pt x="336414" y="359094"/>
                      <a:pt x="321920" y="373588"/>
                      <a:pt x="304041" y="373588"/>
                    </a:cubicBezTo>
                    <a:cubicBezTo>
                      <a:pt x="286162" y="373588"/>
                      <a:pt x="271668" y="359094"/>
                      <a:pt x="271668" y="341215"/>
                    </a:cubicBezTo>
                    <a:cubicBezTo>
                      <a:pt x="271668" y="328969"/>
                      <a:pt x="278468" y="318311"/>
                      <a:pt x="289602" y="314823"/>
                    </a:cubicBezTo>
                    <a:lnTo>
                      <a:pt x="142850" y="314823"/>
                    </a:lnTo>
                    <a:lnTo>
                      <a:pt x="143397" y="316865"/>
                    </a:lnTo>
                    <a:cubicBezTo>
                      <a:pt x="151629" y="321811"/>
                      <a:pt x="156401" y="330956"/>
                      <a:pt x="156401" y="341215"/>
                    </a:cubicBezTo>
                    <a:cubicBezTo>
                      <a:pt x="156401" y="359094"/>
                      <a:pt x="141907" y="373588"/>
                      <a:pt x="124028" y="373588"/>
                    </a:cubicBezTo>
                    <a:cubicBezTo>
                      <a:pt x="106149" y="373588"/>
                      <a:pt x="91655" y="359094"/>
                      <a:pt x="91655" y="341215"/>
                    </a:cubicBezTo>
                    <a:cubicBezTo>
                      <a:pt x="91655" y="329356"/>
                      <a:pt x="98032" y="318986"/>
                      <a:pt x="108649" y="315212"/>
                    </a:cubicBezTo>
                    <a:lnTo>
                      <a:pt x="33542" y="34909"/>
                    </a:lnTo>
                    <a:lnTo>
                      <a:pt x="0" y="34909"/>
                    </a:lnTo>
                    <a:lnTo>
                      <a:pt x="0" y="1773"/>
                    </a:lnTo>
                    <a:lnTo>
                      <a:pt x="51879" y="177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Trapezoid 13">
                <a:extLst>
                  <a:ext uri="{FF2B5EF4-FFF2-40B4-BE49-F238E27FC236}">
                    <a16:creationId xmlns:a16="http://schemas.microsoft.com/office/drawing/2014/main" id="{9116E695-0CF7-45B9-8BED-D8F05CAF4036}"/>
                  </a:ext>
                </a:extLst>
              </p:cNvPr>
              <p:cNvSpPr/>
              <p:nvPr/>
            </p:nvSpPr>
            <p:spPr>
              <a:xfrm>
                <a:off x="6909012" y="3334708"/>
                <a:ext cx="341564" cy="288813"/>
              </a:xfrm>
              <a:custGeom>
                <a:avLst/>
                <a:gdLst/>
                <a:ahLst/>
                <a:cxnLst/>
                <a:rect l="l" t="t" r="r" b="b"/>
                <a:pathLst>
                  <a:path w="2736304" h="2313707">
                    <a:moveTo>
                      <a:pt x="1046195" y="1945901"/>
                    </a:moveTo>
                    <a:lnTo>
                      <a:pt x="998316" y="2093032"/>
                    </a:lnTo>
                    <a:lnTo>
                      <a:pt x="1737988" y="2093032"/>
                    </a:lnTo>
                    <a:lnTo>
                      <a:pt x="1690109" y="1945901"/>
                    </a:lnTo>
                    <a:close/>
                    <a:moveTo>
                      <a:pt x="396044" y="89541"/>
                    </a:moveTo>
                    <a:lnTo>
                      <a:pt x="396044" y="1241668"/>
                    </a:lnTo>
                    <a:lnTo>
                      <a:pt x="2340260" y="1241668"/>
                    </a:lnTo>
                    <a:lnTo>
                      <a:pt x="2340260" y="89541"/>
                    </a:lnTo>
                    <a:close/>
                    <a:moveTo>
                      <a:pt x="252028" y="0"/>
                    </a:moveTo>
                    <a:lnTo>
                      <a:pt x="2484276" y="0"/>
                    </a:lnTo>
                    <a:lnTo>
                      <a:pt x="2484276" y="1331208"/>
                    </a:lnTo>
                    <a:lnTo>
                      <a:pt x="2484679" y="1331208"/>
                    </a:lnTo>
                    <a:lnTo>
                      <a:pt x="2736304" y="2195304"/>
                    </a:lnTo>
                    <a:lnTo>
                      <a:pt x="2736304" y="2313707"/>
                    </a:lnTo>
                    <a:lnTo>
                      <a:pt x="0" y="2313707"/>
                    </a:lnTo>
                    <a:lnTo>
                      <a:pt x="0" y="2195304"/>
                    </a:lnTo>
                    <a:lnTo>
                      <a:pt x="251625" y="1331208"/>
                    </a:lnTo>
                    <a:lnTo>
                      <a:pt x="252028" y="1331208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0" name="Rounded Rectangle 5">
                <a:extLst>
                  <a:ext uri="{FF2B5EF4-FFF2-40B4-BE49-F238E27FC236}">
                    <a16:creationId xmlns:a16="http://schemas.microsoft.com/office/drawing/2014/main" id="{3D50FC32-16CE-4C60-837C-EF66AE8F3DDF}"/>
                  </a:ext>
                </a:extLst>
              </p:cNvPr>
              <p:cNvSpPr/>
              <p:nvPr/>
            </p:nvSpPr>
            <p:spPr>
              <a:xfrm flipH="1">
                <a:off x="7796426" y="4910799"/>
                <a:ext cx="325312" cy="268362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1" name="Rectangle 9">
                <a:extLst>
                  <a:ext uri="{FF2B5EF4-FFF2-40B4-BE49-F238E27FC236}">
                    <a16:creationId xmlns:a16="http://schemas.microsoft.com/office/drawing/2014/main" id="{3ABB3E63-41B2-4DC3-A506-B7E55D99B96A}"/>
                  </a:ext>
                </a:extLst>
              </p:cNvPr>
              <p:cNvSpPr/>
              <p:nvPr/>
            </p:nvSpPr>
            <p:spPr>
              <a:xfrm>
                <a:off x="6945502" y="3704545"/>
                <a:ext cx="339946" cy="31822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2" name="Parallelogram 30">
                <a:extLst>
                  <a:ext uri="{FF2B5EF4-FFF2-40B4-BE49-F238E27FC236}">
                    <a16:creationId xmlns:a16="http://schemas.microsoft.com/office/drawing/2014/main" id="{1CD0D6F1-0909-4AD8-8A89-CEDD21FA3FAC}"/>
                  </a:ext>
                </a:extLst>
              </p:cNvPr>
              <p:cNvSpPr/>
              <p:nvPr/>
            </p:nvSpPr>
            <p:spPr>
              <a:xfrm flipH="1">
                <a:off x="7067546" y="4041564"/>
                <a:ext cx="331980" cy="33280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8012">
                    <a:moveTo>
                      <a:pt x="712553" y="858820"/>
                    </a:moveTo>
                    <a:cubicBezTo>
                      <a:pt x="727950" y="858820"/>
                      <a:pt x="743348" y="864694"/>
                      <a:pt x="755096" y="876443"/>
                    </a:cubicBezTo>
                    <a:lnTo>
                      <a:pt x="1193671" y="1315016"/>
                    </a:lnTo>
                    <a:lnTo>
                      <a:pt x="1509169" y="999517"/>
                    </a:lnTo>
                    <a:cubicBezTo>
                      <a:pt x="1509517" y="999169"/>
                      <a:pt x="1509868" y="998827"/>
                      <a:pt x="1510414" y="998691"/>
                    </a:cubicBezTo>
                    <a:lnTo>
                      <a:pt x="1518932" y="988592"/>
                    </a:lnTo>
                    <a:cubicBezTo>
                      <a:pt x="1531945" y="978263"/>
                      <a:pt x="1547912" y="974188"/>
                      <a:pt x="1563209" y="975946"/>
                    </a:cubicBezTo>
                    <a:cubicBezTo>
                      <a:pt x="1578505" y="977705"/>
                      <a:pt x="1593131" y="985299"/>
                      <a:pt x="1603459" y="998313"/>
                    </a:cubicBezTo>
                    <a:lnTo>
                      <a:pt x="1892346" y="1362277"/>
                    </a:lnTo>
                    <a:lnTo>
                      <a:pt x="2149759" y="1177067"/>
                    </a:lnTo>
                    <a:lnTo>
                      <a:pt x="2151621" y="1174867"/>
                    </a:lnTo>
                    <a:cubicBezTo>
                      <a:pt x="2159033" y="1169006"/>
                      <a:pt x="2167397" y="1165168"/>
                      <a:pt x="2176160" y="1163802"/>
                    </a:cubicBezTo>
                    <a:cubicBezTo>
                      <a:pt x="2177188" y="1163485"/>
                      <a:pt x="2178237" y="1163269"/>
                      <a:pt x="2179375" y="1163558"/>
                    </a:cubicBezTo>
                    <a:cubicBezTo>
                      <a:pt x="2184768" y="1161771"/>
                      <a:pt x="2190389" y="1161654"/>
                      <a:pt x="2195921" y="1162300"/>
                    </a:cubicBezTo>
                    <a:cubicBezTo>
                      <a:pt x="2196662" y="1162386"/>
                      <a:pt x="2197402" y="1162487"/>
                      <a:pt x="2198081" y="1162987"/>
                    </a:cubicBezTo>
                    <a:cubicBezTo>
                      <a:pt x="2202197" y="1163290"/>
                      <a:pt x="2206218" y="1164270"/>
                      <a:pt x="2209739" y="1166702"/>
                    </a:cubicBezTo>
                    <a:cubicBezTo>
                      <a:pt x="2213116" y="1166857"/>
                      <a:pt x="2216051" y="1168231"/>
                      <a:pt x="2218766" y="1170038"/>
                    </a:cubicBezTo>
                    <a:cubicBezTo>
                      <a:pt x="2225342" y="1173160"/>
                      <a:pt x="2231151" y="1177875"/>
                      <a:pt x="2235489" y="1184194"/>
                    </a:cubicBezTo>
                    <a:lnTo>
                      <a:pt x="2236132" y="1184737"/>
                    </a:lnTo>
                    <a:lnTo>
                      <a:pt x="2236287" y="1184934"/>
                    </a:lnTo>
                    <a:lnTo>
                      <a:pt x="2238712" y="1187183"/>
                    </a:lnTo>
                    <a:cubicBezTo>
                      <a:pt x="2239115" y="1187744"/>
                      <a:pt x="2239507" y="1188310"/>
                      <a:pt x="2239574" y="1189090"/>
                    </a:cubicBezTo>
                    <a:lnTo>
                      <a:pt x="2540580" y="1569705"/>
                    </a:lnTo>
                    <a:cubicBezTo>
                      <a:pt x="2561191" y="1595768"/>
                      <a:pt x="2556772" y="1633604"/>
                      <a:pt x="2530710" y="1654215"/>
                    </a:cubicBezTo>
                    <a:cubicBezTo>
                      <a:pt x="2504647" y="1674827"/>
                      <a:pt x="2466811" y="1670408"/>
                      <a:pt x="2446199" y="1644345"/>
                    </a:cubicBezTo>
                    <a:lnTo>
                      <a:pt x="2177884" y="1305067"/>
                    </a:lnTo>
                    <a:lnTo>
                      <a:pt x="1934804" y="1479967"/>
                    </a:lnTo>
                    <a:cubicBezTo>
                      <a:pt x="1927367" y="1485317"/>
                      <a:pt x="1919123" y="1488726"/>
                      <a:pt x="1910598" y="1489881"/>
                    </a:cubicBezTo>
                    <a:cubicBezTo>
                      <a:pt x="1885257" y="1507791"/>
                      <a:pt x="1850121" y="1502627"/>
                      <a:pt x="1830495" y="1477903"/>
                    </a:cubicBezTo>
                    <a:lnTo>
                      <a:pt x="1551924" y="1126933"/>
                    </a:lnTo>
                    <a:lnTo>
                      <a:pt x="1239041" y="1439816"/>
                    </a:lnTo>
                    <a:cubicBezTo>
                      <a:pt x="1226569" y="1452288"/>
                      <a:pt x="1209983" y="1458139"/>
                      <a:pt x="1193674" y="1456888"/>
                    </a:cubicBezTo>
                    <a:cubicBezTo>
                      <a:pt x="1177363" y="1458142"/>
                      <a:pt x="1160774" y="1452290"/>
                      <a:pt x="1148301" y="1439816"/>
                    </a:cubicBezTo>
                    <a:lnTo>
                      <a:pt x="670011" y="961527"/>
                    </a:lnTo>
                    <a:cubicBezTo>
                      <a:pt x="646515" y="938031"/>
                      <a:pt x="646515" y="899938"/>
                      <a:pt x="670011" y="876442"/>
                    </a:cubicBezTo>
                    <a:cubicBezTo>
                      <a:pt x="681760" y="864694"/>
                      <a:pt x="697157" y="858820"/>
                      <a:pt x="712553" y="858820"/>
                    </a:cubicBezTo>
                    <a:close/>
                    <a:moveTo>
                      <a:pt x="2790000" y="699581"/>
                    </a:moveTo>
                    <a:lnTo>
                      <a:pt x="450000" y="699581"/>
                    </a:lnTo>
                    <a:lnTo>
                      <a:pt x="450000" y="1851581"/>
                    </a:lnTo>
                    <a:lnTo>
                      <a:pt x="2790000" y="1851581"/>
                    </a:lnTo>
                    <a:close/>
                    <a:moveTo>
                      <a:pt x="2987972" y="519497"/>
                    </a:moveTo>
                    <a:lnTo>
                      <a:pt x="2987972" y="2031665"/>
                    </a:lnTo>
                    <a:lnTo>
                      <a:pt x="252028" y="2031665"/>
                    </a:lnTo>
                    <a:lnTo>
                      <a:pt x="252028" y="519497"/>
                    </a:lnTo>
                    <a:close/>
                    <a:moveTo>
                      <a:pt x="1620000" y="0"/>
                    </a:moveTo>
                    <a:cubicBezTo>
                      <a:pt x="1540462" y="0"/>
                      <a:pt x="1475984" y="64478"/>
                      <a:pt x="1475984" y="144016"/>
                    </a:cubicBezTo>
                    <a:lnTo>
                      <a:pt x="1475984" y="267469"/>
                    </a:lnTo>
                    <a:lnTo>
                      <a:pt x="0" y="267469"/>
                    </a:lnTo>
                    <a:lnTo>
                      <a:pt x="0" y="2283693"/>
                    </a:lnTo>
                    <a:lnTo>
                      <a:pt x="852101" y="2283693"/>
                    </a:lnTo>
                    <a:lnTo>
                      <a:pt x="323771" y="3248012"/>
                    </a:lnTo>
                    <a:lnTo>
                      <a:pt x="621526" y="3248012"/>
                    </a:lnTo>
                    <a:lnTo>
                      <a:pt x="1149856" y="2283693"/>
                    </a:lnTo>
                    <a:lnTo>
                      <a:pt x="2090146" y="2283693"/>
                    </a:lnTo>
                    <a:lnTo>
                      <a:pt x="2618476" y="3248012"/>
                    </a:lnTo>
                    <a:lnTo>
                      <a:pt x="2916231" y="3248012"/>
                    </a:lnTo>
                    <a:lnTo>
                      <a:pt x="2387901" y="2283693"/>
                    </a:lnTo>
                    <a:lnTo>
                      <a:pt x="3240000" y="2283693"/>
                    </a:lnTo>
                    <a:lnTo>
                      <a:pt x="3240000" y="267469"/>
                    </a:lnTo>
                    <a:lnTo>
                      <a:pt x="1764016" y="267469"/>
                    </a:lnTo>
                    <a:lnTo>
                      <a:pt x="1764016" y="144016"/>
                    </a:lnTo>
                    <a:cubicBezTo>
                      <a:pt x="1764016" y="64478"/>
                      <a:pt x="1699538" y="0"/>
                      <a:pt x="1620000" y="0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2" name="그룹 351">
              <a:extLst>
                <a:ext uri="{FF2B5EF4-FFF2-40B4-BE49-F238E27FC236}">
                  <a16:creationId xmlns:a16="http://schemas.microsoft.com/office/drawing/2014/main" id="{A522ED11-6CB7-4E73-9031-A69BEB965F0F}"/>
                </a:ext>
              </a:extLst>
            </p:cNvPr>
            <p:cNvGrpSpPr/>
            <p:nvPr/>
          </p:nvGrpSpPr>
          <p:grpSpPr>
            <a:xfrm>
              <a:off x="8846241" y="2962910"/>
              <a:ext cx="1261300" cy="1015945"/>
              <a:chOff x="6021332" y="1497779"/>
              <a:chExt cx="932812" cy="751358"/>
            </a:xfrm>
            <a:solidFill>
              <a:schemeClr val="bg1"/>
            </a:solidFill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9F657E9A-377B-48D0-9489-2D1C0C0BA72D}"/>
                  </a:ext>
                </a:extLst>
              </p:cNvPr>
              <p:cNvSpPr txBox="1"/>
              <p:nvPr/>
            </p:nvSpPr>
            <p:spPr>
              <a:xfrm>
                <a:off x="6021334" y="1497779"/>
                <a:ext cx="932810" cy="389905"/>
              </a:xfrm>
              <a:custGeom>
                <a:avLst/>
                <a:gdLst/>
                <a:ahLst/>
                <a:cxnLst/>
                <a:rect l="l" t="t" r="r" b="b"/>
                <a:pathLst>
                  <a:path w="725333" h="303182">
                    <a:moveTo>
                      <a:pt x="91395" y="175790"/>
                    </a:moveTo>
                    <a:lnTo>
                      <a:pt x="91395" y="235186"/>
                    </a:lnTo>
                    <a:lnTo>
                      <a:pt x="137592" y="235186"/>
                    </a:lnTo>
                    <a:cubicBezTo>
                      <a:pt x="153191" y="235186"/>
                      <a:pt x="164190" y="232419"/>
                      <a:pt x="170590" y="226886"/>
                    </a:cubicBezTo>
                    <a:cubicBezTo>
                      <a:pt x="176990" y="221353"/>
                      <a:pt x="180189" y="213921"/>
                      <a:pt x="180189" y="204588"/>
                    </a:cubicBezTo>
                    <a:cubicBezTo>
                      <a:pt x="180189" y="195922"/>
                      <a:pt x="177023" y="188955"/>
                      <a:pt x="170690" y="183689"/>
                    </a:cubicBezTo>
                    <a:cubicBezTo>
                      <a:pt x="164357" y="178423"/>
                      <a:pt x="153258" y="175790"/>
                      <a:pt x="137392" y="175790"/>
                    </a:cubicBezTo>
                    <a:close/>
                    <a:moveTo>
                      <a:pt x="91395" y="64396"/>
                    </a:moveTo>
                    <a:lnTo>
                      <a:pt x="91395" y="119993"/>
                    </a:lnTo>
                    <a:lnTo>
                      <a:pt x="130792" y="119993"/>
                    </a:lnTo>
                    <a:cubicBezTo>
                      <a:pt x="144925" y="119993"/>
                      <a:pt x="154758" y="117560"/>
                      <a:pt x="160291" y="112693"/>
                    </a:cubicBezTo>
                    <a:cubicBezTo>
                      <a:pt x="165824" y="107827"/>
                      <a:pt x="168590" y="100794"/>
                      <a:pt x="168590" y="91595"/>
                    </a:cubicBezTo>
                    <a:cubicBezTo>
                      <a:pt x="168590" y="83062"/>
                      <a:pt x="165824" y="76396"/>
                      <a:pt x="160291" y="71596"/>
                    </a:cubicBezTo>
                    <a:cubicBezTo>
                      <a:pt x="154758" y="66796"/>
                      <a:pt x="145125" y="64396"/>
                      <a:pt x="131392" y="64396"/>
                    </a:cubicBezTo>
                    <a:close/>
                    <a:moveTo>
                      <a:pt x="298675" y="5000"/>
                    </a:moveTo>
                    <a:lnTo>
                      <a:pt x="389470" y="5000"/>
                    </a:lnTo>
                    <a:lnTo>
                      <a:pt x="389470" y="298182"/>
                    </a:lnTo>
                    <a:lnTo>
                      <a:pt x="298675" y="298182"/>
                    </a:lnTo>
                    <a:close/>
                    <a:moveTo>
                      <a:pt x="0" y="5000"/>
                    </a:moveTo>
                    <a:lnTo>
                      <a:pt x="169590" y="5000"/>
                    </a:lnTo>
                    <a:cubicBezTo>
                      <a:pt x="197855" y="5000"/>
                      <a:pt x="219554" y="12000"/>
                      <a:pt x="234686" y="25999"/>
                    </a:cubicBezTo>
                    <a:cubicBezTo>
                      <a:pt x="249818" y="39998"/>
                      <a:pt x="257385" y="57330"/>
                      <a:pt x="257385" y="77996"/>
                    </a:cubicBezTo>
                    <a:cubicBezTo>
                      <a:pt x="257385" y="95328"/>
                      <a:pt x="251985" y="110194"/>
                      <a:pt x="241186" y="122593"/>
                    </a:cubicBezTo>
                    <a:cubicBezTo>
                      <a:pt x="233986" y="130859"/>
                      <a:pt x="223453" y="137392"/>
                      <a:pt x="209588" y="142192"/>
                    </a:cubicBezTo>
                    <a:cubicBezTo>
                      <a:pt x="230653" y="147258"/>
                      <a:pt x="246152" y="155957"/>
                      <a:pt x="256085" y="168290"/>
                    </a:cubicBezTo>
                    <a:cubicBezTo>
                      <a:pt x="266017" y="180623"/>
                      <a:pt x="270984" y="196122"/>
                      <a:pt x="270984" y="214787"/>
                    </a:cubicBezTo>
                    <a:cubicBezTo>
                      <a:pt x="270984" y="229986"/>
                      <a:pt x="267451" y="243652"/>
                      <a:pt x="260384" y="255785"/>
                    </a:cubicBezTo>
                    <a:cubicBezTo>
                      <a:pt x="253318" y="267917"/>
                      <a:pt x="243652" y="277517"/>
                      <a:pt x="231386" y="284583"/>
                    </a:cubicBezTo>
                    <a:cubicBezTo>
                      <a:pt x="223787" y="288983"/>
                      <a:pt x="212321" y="292182"/>
                      <a:pt x="196988" y="294182"/>
                    </a:cubicBezTo>
                    <a:cubicBezTo>
                      <a:pt x="176590" y="296849"/>
                      <a:pt x="163057" y="298182"/>
                      <a:pt x="156391" y="298182"/>
                    </a:cubicBezTo>
                    <a:lnTo>
                      <a:pt x="0" y="298182"/>
                    </a:lnTo>
                    <a:close/>
                    <a:moveTo>
                      <a:pt x="584741" y="0"/>
                    </a:moveTo>
                    <a:cubicBezTo>
                      <a:pt x="617139" y="0"/>
                      <a:pt x="641371" y="2933"/>
                      <a:pt x="657437" y="8800"/>
                    </a:cubicBezTo>
                    <a:cubicBezTo>
                      <a:pt x="673503" y="14666"/>
                      <a:pt x="686835" y="23766"/>
                      <a:pt x="697435" y="36098"/>
                    </a:cubicBezTo>
                    <a:cubicBezTo>
                      <a:pt x="708034" y="48431"/>
                      <a:pt x="716000" y="64063"/>
                      <a:pt x="721333" y="82995"/>
                    </a:cubicBezTo>
                    <a:lnTo>
                      <a:pt x="633938" y="98594"/>
                    </a:lnTo>
                    <a:cubicBezTo>
                      <a:pt x="630339" y="87528"/>
                      <a:pt x="624239" y="79062"/>
                      <a:pt x="615640" y="73196"/>
                    </a:cubicBezTo>
                    <a:cubicBezTo>
                      <a:pt x="607040" y="67329"/>
                      <a:pt x="596074" y="64396"/>
                      <a:pt x="582742" y="64396"/>
                    </a:cubicBezTo>
                    <a:cubicBezTo>
                      <a:pt x="562876" y="64396"/>
                      <a:pt x="547044" y="71296"/>
                      <a:pt x="535244" y="85095"/>
                    </a:cubicBezTo>
                    <a:cubicBezTo>
                      <a:pt x="523445" y="98894"/>
                      <a:pt x="517546" y="120726"/>
                      <a:pt x="517546" y="150591"/>
                    </a:cubicBezTo>
                    <a:cubicBezTo>
                      <a:pt x="517546" y="182323"/>
                      <a:pt x="523512" y="204988"/>
                      <a:pt x="535444" y="218587"/>
                    </a:cubicBezTo>
                    <a:cubicBezTo>
                      <a:pt x="547377" y="232186"/>
                      <a:pt x="564009" y="238986"/>
                      <a:pt x="585341" y="238986"/>
                    </a:cubicBezTo>
                    <a:cubicBezTo>
                      <a:pt x="595474" y="238986"/>
                      <a:pt x="605140" y="237519"/>
                      <a:pt x="614340" y="234586"/>
                    </a:cubicBezTo>
                    <a:cubicBezTo>
                      <a:pt x="623539" y="231653"/>
                      <a:pt x="634072" y="226653"/>
                      <a:pt x="645938" y="219587"/>
                    </a:cubicBezTo>
                    <a:lnTo>
                      <a:pt x="645938" y="191989"/>
                    </a:lnTo>
                    <a:lnTo>
                      <a:pt x="585341" y="191989"/>
                    </a:lnTo>
                    <a:lnTo>
                      <a:pt x="585341" y="130992"/>
                    </a:lnTo>
                    <a:lnTo>
                      <a:pt x="725333" y="130992"/>
                    </a:lnTo>
                    <a:lnTo>
                      <a:pt x="725333" y="255985"/>
                    </a:lnTo>
                    <a:cubicBezTo>
                      <a:pt x="698534" y="274250"/>
                      <a:pt x="674836" y="286683"/>
                      <a:pt x="654237" y="293282"/>
                    </a:cubicBezTo>
                    <a:cubicBezTo>
                      <a:pt x="633638" y="299882"/>
                      <a:pt x="609207" y="303182"/>
                      <a:pt x="580942" y="303182"/>
                    </a:cubicBezTo>
                    <a:cubicBezTo>
                      <a:pt x="546144" y="303182"/>
                      <a:pt x="517779" y="297249"/>
                      <a:pt x="495847" y="285383"/>
                    </a:cubicBezTo>
                    <a:cubicBezTo>
                      <a:pt x="473915" y="273517"/>
                      <a:pt x="456916" y="255851"/>
                      <a:pt x="444850" y="232386"/>
                    </a:cubicBezTo>
                    <a:cubicBezTo>
                      <a:pt x="432784" y="208921"/>
                      <a:pt x="426751" y="181989"/>
                      <a:pt x="426751" y="151591"/>
                    </a:cubicBezTo>
                    <a:cubicBezTo>
                      <a:pt x="426751" y="119593"/>
                      <a:pt x="433351" y="91761"/>
                      <a:pt x="446550" y="68096"/>
                    </a:cubicBezTo>
                    <a:cubicBezTo>
                      <a:pt x="459749" y="44431"/>
                      <a:pt x="479081" y="26465"/>
                      <a:pt x="504546" y="14199"/>
                    </a:cubicBezTo>
                    <a:cubicBezTo>
                      <a:pt x="524412" y="4733"/>
                      <a:pt x="551143" y="0"/>
                      <a:pt x="5847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0F558D4C-DF27-477B-8906-648C5038D268}"/>
                  </a:ext>
                </a:extLst>
              </p:cNvPr>
              <p:cNvSpPr txBox="1"/>
              <p:nvPr/>
            </p:nvSpPr>
            <p:spPr>
              <a:xfrm>
                <a:off x="6021332" y="1995715"/>
                <a:ext cx="932812" cy="253422"/>
              </a:xfrm>
              <a:custGeom>
                <a:avLst/>
                <a:gdLst/>
                <a:ahLst/>
                <a:cxnLst/>
                <a:rect l="l" t="t" r="r" b="b"/>
                <a:pathLst>
                  <a:path w="1079158" h="293182">
                    <a:moveTo>
                      <a:pt x="918467" y="75995"/>
                    </a:moveTo>
                    <a:lnTo>
                      <a:pt x="886444" y="181389"/>
                    </a:lnTo>
                    <a:lnTo>
                      <a:pt x="950828" y="181389"/>
                    </a:lnTo>
                    <a:close/>
                    <a:moveTo>
                      <a:pt x="404117" y="75995"/>
                    </a:moveTo>
                    <a:lnTo>
                      <a:pt x="372094" y="181389"/>
                    </a:lnTo>
                    <a:lnTo>
                      <a:pt x="436478" y="181389"/>
                    </a:lnTo>
                    <a:close/>
                    <a:moveTo>
                      <a:pt x="90595" y="66396"/>
                    </a:moveTo>
                    <a:lnTo>
                      <a:pt x="90595" y="226586"/>
                    </a:lnTo>
                    <a:lnTo>
                      <a:pt x="112793" y="226586"/>
                    </a:lnTo>
                    <a:cubicBezTo>
                      <a:pt x="131726" y="226586"/>
                      <a:pt x="145191" y="224486"/>
                      <a:pt x="153191" y="220287"/>
                    </a:cubicBezTo>
                    <a:cubicBezTo>
                      <a:pt x="161190" y="216087"/>
                      <a:pt x="167457" y="208754"/>
                      <a:pt x="171990" y="198288"/>
                    </a:cubicBezTo>
                    <a:cubicBezTo>
                      <a:pt x="176523" y="187822"/>
                      <a:pt x="178789" y="170856"/>
                      <a:pt x="178789" y="147391"/>
                    </a:cubicBezTo>
                    <a:cubicBezTo>
                      <a:pt x="178789" y="116326"/>
                      <a:pt x="173723" y="95061"/>
                      <a:pt x="163590" y="83595"/>
                    </a:cubicBezTo>
                    <a:cubicBezTo>
                      <a:pt x="153458" y="72129"/>
                      <a:pt x="136659" y="66396"/>
                      <a:pt x="113193" y="66396"/>
                    </a:cubicBezTo>
                    <a:close/>
                    <a:moveTo>
                      <a:pt x="870170" y="0"/>
                    </a:moveTo>
                    <a:lnTo>
                      <a:pt x="968989" y="0"/>
                    </a:lnTo>
                    <a:lnTo>
                      <a:pt x="1079158" y="293182"/>
                    </a:lnTo>
                    <a:lnTo>
                      <a:pt x="984288" y="293182"/>
                    </a:lnTo>
                    <a:lnTo>
                      <a:pt x="969621" y="244785"/>
                    </a:lnTo>
                    <a:lnTo>
                      <a:pt x="866768" y="244785"/>
                    </a:lnTo>
                    <a:lnTo>
                      <a:pt x="852478" y="293182"/>
                    </a:lnTo>
                    <a:lnTo>
                      <a:pt x="759977" y="293182"/>
                    </a:lnTo>
                    <a:close/>
                    <a:moveTo>
                      <a:pt x="521127" y="0"/>
                    </a:moveTo>
                    <a:lnTo>
                      <a:pt x="796510" y="0"/>
                    </a:lnTo>
                    <a:lnTo>
                      <a:pt x="796510" y="72396"/>
                    </a:lnTo>
                    <a:lnTo>
                      <a:pt x="704115" y="72396"/>
                    </a:lnTo>
                    <a:lnTo>
                      <a:pt x="704115" y="293182"/>
                    </a:lnTo>
                    <a:lnTo>
                      <a:pt x="613521" y="293182"/>
                    </a:lnTo>
                    <a:lnTo>
                      <a:pt x="613521" y="72396"/>
                    </a:lnTo>
                    <a:lnTo>
                      <a:pt x="521127" y="72396"/>
                    </a:lnTo>
                    <a:close/>
                    <a:moveTo>
                      <a:pt x="355820" y="0"/>
                    </a:moveTo>
                    <a:lnTo>
                      <a:pt x="454639" y="0"/>
                    </a:lnTo>
                    <a:lnTo>
                      <a:pt x="564808" y="293182"/>
                    </a:lnTo>
                    <a:lnTo>
                      <a:pt x="469938" y="293182"/>
                    </a:lnTo>
                    <a:lnTo>
                      <a:pt x="455271" y="244785"/>
                    </a:lnTo>
                    <a:lnTo>
                      <a:pt x="352417" y="244785"/>
                    </a:lnTo>
                    <a:lnTo>
                      <a:pt x="338128" y="293182"/>
                    </a:lnTo>
                    <a:lnTo>
                      <a:pt x="245627" y="293182"/>
                    </a:lnTo>
                    <a:close/>
                    <a:moveTo>
                      <a:pt x="0" y="0"/>
                    </a:moveTo>
                    <a:lnTo>
                      <a:pt x="134592" y="0"/>
                    </a:lnTo>
                    <a:cubicBezTo>
                      <a:pt x="161124" y="0"/>
                      <a:pt x="182556" y="3600"/>
                      <a:pt x="198888" y="10799"/>
                    </a:cubicBezTo>
                    <a:cubicBezTo>
                      <a:pt x="215220" y="17999"/>
                      <a:pt x="228720" y="28332"/>
                      <a:pt x="239386" y="41798"/>
                    </a:cubicBezTo>
                    <a:cubicBezTo>
                      <a:pt x="250052" y="55263"/>
                      <a:pt x="257785" y="70929"/>
                      <a:pt x="262584" y="88795"/>
                    </a:cubicBezTo>
                    <a:cubicBezTo>
                      <a:pt x="267384" y="106660"/>
                      <a:pt x="269784" y="125592"/>
                      <a:pt x="269784" y="145591"/>
                    </a:cubicBezTo>
                    <a:cubicBezTo>
                      <a:pt x="269784" y="176923"/>
                      <a:pt x="266217" y="201221"/>
                      <a:pt x="259084" y="218487"/>
                    </a:cubicBezTo>
                    <a:cubicBezTo>
                      <a:pt x="251952" y="235752"/>
                      <a:pt x="242052" y="250218"/>
                      <a:pt x="229386" y="261884"/>
                    </a:cubicBezTo>
                    <a:cubicBezTo>
                      <a:pt x="216720" y="273550"/>
                      <a:pt x="203121" y="281316"/>
                      <a:pt x="188589" y="285183"/>
                    </a:cubicBezTo>
                    <a:cubicBezTo>
                      <a:pt x="168723" y="290516"/>
                      <a:pt x="150724" y="293182"/>
                      <a:pt x="134592" y="293182"/>
                    </a:cubicBezTo>
                    <a:lnTo>
                      <a:pt x="0" y="29318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17889A12-6DD9-473D-8EB8-8DDEFA073568}"/>
              </a:ext>
            </a:extLst>
          </p:cNvPr>
          <p:cNvGrpSpPr/>
          <p:nvPr/>
        </p:nvGrpSpPr>
        <p:grpSpPr>
          <a:xfrm>
            <a:off x="2489169" y="4848210"/>
            <a:ext cx="2097723" cy="1760660"/>
            <a:chOff x="10012258" y="1957183"/>
            <a:chExt cx="1625070" cy="1363953"/>
          </a:xfrm>
        </p:grpSpPr>
        <p:grpSp>
          <p:nvGrpSpPr>
            <p:cNvPr id="406" name="그룹 405">
              <a:extLst>
                <a:ext uri="{FF2B5EF4-FFF2-40B4-BE49-F238E27FC236}">
                  <a16:creationId xmlns:a16="http://schemas.microsoft.com/office/drawing/2014/main" id="{25CABEE9-E9DB-4D60-9290-8CC035AAC480}"/>
                </a:ext>
              </a:extLst>
            </p:cNvPr>
            <p:cNvGrpSpPr/>
            <p:nvPr/>
          </p:nvGrpSpPr>
          <p:grpSpPr>
            <a:xfrm>
              <a:off x="10012258" y="2823071"/>
              <a:ext cx="319928" cy="493173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35" name="Freeform: Shape 363">
                <a:extLst>
                  <a:ext uri="{FF2B5EF4-FFF2-40B4-BE49-F238E27FC236}">
                    <a16:creationId xmlns:a16="http://schemas.microsoft.com/office/drawing/2014/main" id="{1EEC3A90-54E8-443F-B64B-572E595F01EB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364">
                <a:extLst>
                  <a:ext uri="{FF2B5EF4-FFF2-40B4-BE49-F238E27FC236}">
                    <a16:creationId xmlns:a16="http://schemas.microsoft.com/office/drawing/2014/main" id="{7815E92E-59A4-4834-B055-07633AD1E635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365">
                <a:extLst>
                  <a:ext uri="{FF2B5EF4-FFF2-40B4-BE49-F238E27FC236}">
                    <a16:creationId xmlns:a16="http://schemas.microsoft.com/office/drawing/2014/main" id="{37E3FC56-5D61-447E-9CBE-D396592340A2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366">
                <a:extLst>
                  <a:ext uri="{FF2B5EF4-FFF2-40B4-BE49-F238E27FC236}">
                    <a16:creationId xmlns:a16="http://schemas.microsoft.com/office/drawing/2014/main" id="{95A07303-6F4B-405F-A738-2C174F0F029F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367">
                <a:extLst>
                  <a:ext uri="{FF2B5EF4-FFF2-40B4-BE49-F238E27FC236}">
                    <a16:creationId xmlns:a16="http://schemas.microsoft.com/office/drawing/2014/main" id="{4CD75E4F-CA00-49EB-BD08-526BF1EC2C12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368">
                <a:extLst>
                  <a:ext uri="{FF2B5EF4-FFF2-40B4-BE49-F238E27FC236}">
                    <a16:creationId xmlns:a16="http://schemas.microsoft.com/office/drawing/2014/main" id="{EF588696-84C8-4795-9855-905AF8CA1F73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7" name="그룹 406">
              <a:extLst>
                <a:ext uri="{FF2B5EF4-FFF2-40B4-BE49-F238E27FC236}">
                  <a16:creationId xmlns:a16="http://schemas.microsoft.com/office/drawing/2014/main" id="{39ED1E58-5EAC-4E31-8D18-458418ABBE15}"/>
                </a:ext>
              </a:extLst>
            </p:cNvPr>
            <p:cNvGrpSpPr/>
            <p:nvPr/>
          </p:nvGrpSpPr>
          <p:grpSpPr>
            <a:xfrm>
              <a:off x="11317400" y="2277853"/>
              <a:ext cx="295767" cy="367218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29" name="Freeform: Shape 363">
                <a:extLst>
                  <a:ext uri="{FF2B5EF4-FFF2-40B4-BE49-F238E27FC236}">
                    <a16:creationId xmlns:a16="http://schemas.microsoft.com/office/drawing/2014/main" id="{E52F7177-587D-4E25-B167-E65442651B60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364">
                <a:extLst>
                  <a:ext uri="{FF2B5EF4-FFF2-40B4-BE49-F238E27FC236}">
                    <a16:creationId xmlns:a16="http://schemas.microsoft.com/office/drawing/2014/main" id="{CD6B9A31-3570-4BB3-BE56-A5F66CAD3076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365">
                <a:extLst>
                  <a:ext uri="{FF2B5EF4-FFF2-40B4-BE49-F238E27FC236}">
                    <a16:creationId xmlns:a16="http://schemas.microsoft.com/office/drawing/2014/main" id="{D193017A-4613-49FE-BB41-491F750E2127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366">
                <a:extLst>
                  <a:ext uri="{FF2B5EF4-FFF2-40B4-BE49-F238E27FC236}">
                    <a16:creationId xmlns:a16="http://schemas.microsoft.com/office/drawing/2014/main" id="{084DD3B0-0DA0-4984-AC8B-90B614BD1403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367">
                <a:extLst>
                  <a:ext uri="{FF2B5EF4-FFF2-40B4-BE49-F238E27FC236}">
                    <a16:creationId xmlns:a16="http://schemas.microsoft.com/office/drawing/2014/main" id="{447547C4-7D98-4F65-A775-281F9C1CB0CD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368">
                <a:extLst>
                  <a:ext uri="{FF2B5EF4-FFF2-40B4-BE49-F238E27FC236}">
                    <a16:creationId xmlns:a16="http://schemas.microsoft.com/office/drawing/2014/main" id="{639300F0-89A7-423A-B74A-4874DC0F5A0C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8" name="그룹 407">
              <a:extLst>
                <a:ext uri="{FF2B5EF4-FFF2-40B4-BE49-F238E27FC236}">
                  <a16:creationId xmlns:a16="http://schemas.microsoft.com/office/drawing/2014/main" id="{B6B812FB-ECF6-4C13-AE5B-89B2E7205437}"/>
                </a:ext>
              </a:extLst>
            </p:cNvPr>
            <p:cNvGrpSpPr/>
            <p:nvPr/>
          </p:nvGrpSpPr>
          <p:grpSpPr>
            <a:xfrm>
              <a:off x="10488040" y="1957183"/>
              <a:ext cx="673505" cy="1199792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23" name="Freeform: Shape 363">
                <a:extLst>
                  <a:ext uri="{FF2B5EF4-FFF2-40B4-BE49-F238E27FC236}">
                    <a16:creationId xmlns:a16="http://schemas.microsoft.com/office/drawing/2014/main" id="{2261E53E-CDFF-491E-B665-2EE8D2994FEC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364">
                <a:extLst>
                  <a:ext uri="{FF2B5EF4-FFF2-40B4-BE49-F238E27FC236}">
                    <a16:creationId xmlns:a16="http://schemas.microsoft.com/office/drawing/2014/main" id="{64F7AC3A-AA21-4223-92A5-AAA30208B6FE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365">
                <a:extLst>
                  <a:ext uri="{FF2B5EF4-FFF2-40B4-BE49-F238E27FC236}">
                    <a16:creationId xmlns:a16="http://schemas.microsoft.com/office/drawing/2014/main" id="{66252BD8-8D60-4698-B703-4A6708C296D4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366">
                <a:extLst>
                  <a:ext uri="{FF2B5EF4-FFF2-40B4-BE49-F238E27FC236}">
                    <a16:creationId xmlns:a16="http://schemas.microsoft.com/office/drawing/2014/main" id="{E96C02C7-DFBF-4C46-A42D-7104FF0DE5F9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367">
                <a:extLst>
                  <a:ext uri="{FF2B5EF4-FFF2-40B4-BE49-F238E27FC236}">
                    <a16:creationId xmlns:a16="http://schemas.microsoft.com/office/drawing/2014/main" id="{4F9BD193-651C-4FD3-A334-F62D7741DA70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368">
                <a:extLst>
                  <a:ext uri="{FF2B5EF4-FFF2-40B4-BE49-F238E27FC236}">
                    <a16:creationId xmlns:a16="http://schemas.microsoft.com/office/drawing/2014/main" id="{542E3993-1134-42A7-BADA-F8E19BF7418B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9" name="그룹 408">
              <a:extLst>
                <a:ext uri="{FF2B5EF4-FFF2-40B4-BE49-F238E27FC236}">
                  <a16:creationId xmlns:a16="http://schemas.microsoft.com/office/drawing/2014/main" id="{C46B35AB-3D74-48C8-A0F8-A0CFC8E8AD82}"/>
                </a:ext>
              </a:extLst>
            </p:cNvPr>
            <p:cNvGrpSpPr/>
            <p:nvPr/>
          </p:nvGrpSpPr>
          <p:grpSpPr>
            <a:xfrm>
              <a:off x="10036419" y="2277853"/>
              <a:ext cx="295767" cy="367218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17" name="Freeform: Shape 363">
                <a:extLst>
                  <a:ext uri="{FF2B5EF4-FFF2-40B4-BE49-F238E27FC236}">
                    <a16:creationId xmlns:a16="http://schemas.microsoft.com/office/drawing/2014/main" id="{2AA40B22-EAA4-4976-9A71-AC09E250EF8A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364">
                <a:extLst>
                  <a:ext uri="{FF2B5EF4-FFF2-40B4-BE49-F238E27FC236}">
                    <a16:creationId xmlns:a16="http://schemas.microsoft.com/office/drawing/2014/main" id="{56019BFA-5DDF-4427-851C-EA8D9F2E3265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365">
                <a:extLst>
                  <a:ext uri="{FF2B5EF4-FFF2-40B4-BE49-F238E27FC236}">
                    <a16:creationId xmlns:a16="http://schemas.microsoft.com/office/drawing/2014/main" id="{D7367077-3DEF-4AD8-BE96-A3F3EFD60084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366">
                <a:extLst>
                  <a:ext uri="{FF2B5EF4-FFF2-40B4-BE49-F238E27FC236}">
                    <a16:creationId xmlns:a16="http://schemas.microsoft.com/office/drawing/2014/main" id="{1A99EC78-68AF-4563-8F86-56D5BBBC28E7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367">
                <a:extLst>
                  <a:ext uri="{FF2B5EF4-FFF2-40B4-BE49-F238E27FC236}">
                    <a16:creationId xmlns:a16="http://schemas.microsoft.com/office/drawing/2014/main" id="{1734E4F6-3B65-441A-99F4-9879B2D0B3A0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368">
                <a:extLst>
                  <a:ext uri="{FF2B5EF4-FFF2-40B4-BE49-F238E27FC236}">
                    <a16:creationId xmlns:a16="http://schemas.microsoft.com/office/drawing/2014/main" id="{AE0A8518-03DB-4347-8B64-21086B6D8059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0" name="그룹 409">
              <a:extLst>
                <a:ext uri="{FF2B5EF4-FFF2-40B4-BE49-F238E27FC236}">
                  <a16:creationId xmlns:a16="http://schemas.microsoft.com/office/drawing/2014/main" id="{A23D5AC4-9746-4E51-9EAE-89ED2B3BB4B3}"/>
                </a:ext>
              </a:extLst>
            </p:cNvPr>
            <p:cNvGrpSpPr/>
            <p:nvPr/>
          </p:nvGrpSpPr>
          <p:grpSpPr>
            <a:xfrm>
              <a:off x="11317400" y="2827963"/>
              <a:ext cx="319928" cy="493173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11" name="Freeform: Shape 363">
                <a:extLst>
                  <a:ext uri="{FF2B5EF4-FFF2-40B4-BE49-F238E27FC236}">
                    <a16:creationId xmlns:a16="http://schemas.microsoft.com/office/drawing/2014/main" id="{45B84D02-EFE6-42BE-92B8-B9CADBA75B7A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364">
                <a:extLst>
                  <a:ext uri="{FF2B5EF4-FFF2-40B4-BE49-F238E27FC236}">
                    <a16:creationId xmlns:a16="http://schemas.microsoft.com/office/drawing/2014/main" id="{98601962-DAB7-4524-AFE4-48F6E9BBEDEC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365">
                <a:extLst>
                  <a:ext uri="{FF2B5EF4-FFF2-40B4-BE49-F238E27FC236}">
                    <a16:creationId xmlns:a16="http://schemas.microsoft.com/office/drawing/2014/main" id="{7ED334E2-9C18-4986-8043-85A0DD9652AF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366">
                <a:extLst>
                  <a:ext uri="{FF2B5EF4-FFF2-40B4-BE49-F238E27FC236}">
                    <a16:creationId xmlns:a16="http://schemas.microsoft.com/office/drawing/2014/main" id="{8700C687-392F-44A8-A6F2-DD5C0AD7A32A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367">
                <a:extLst>
                  <a:ext uri="{FF2B5EF4-FFF2-40B4-BE49-F238E27FC236}">
                    <a16:creationId xmlns:a16="http://schemas.microsoft.com/office/drawing/2014/main" id="{E248901B-F950-461C-93A7-89E5909BC274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368">
                <a:extLst>
                  <a:ext uri="{FF2B5EF4-FFF2-40B4-BE49-F238E27FC236}">
                    <a16:creationId xmlns:a16="http://schemas.microsoft.com/office/drawing/2014/main" id="{34D42A0D-1EB7-4D1F-981C-FB152EF9B037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1" name="그룹 440">
            <a:extLst>
              <a:ext uri="{FF2B5EF4-FFF2-40B4-BE49-F238E27FC236}">
                <a16:creationId xmlns:a16="http://schemas.microsoft.com/office/drawing/2014/main" id="{3364A4DA-7D51-4310-838F-8ABED9C1164F}"/>
              </a:ext>
            </a:extLst>
          </p:cNvPr>
          <p:cNvGrpSpPr/>
          <p:nvPr/>
        </p:nvGrpSpPr>
        <p:grpSpPr>
          <a:xfrm>
            <a:off x="357402" y="267179"/>
            <a:ext cx="2018049" cy="1667446"/>
            <a:chOff x="2694668" y="814134"/>
            <a:chExt cx="6129058" cy="5064234"/>
          </a:xfrm>
        </p:grpSpPr>
        <p:sp>
          <p:nvSpPr>
            <p:cNvPr id="442" name="Freeform: Shape 47">
              <a:extLst>
                <a:ext uri="{FF2B5EF4-FFF2-40B4-BE49-F238E27FC236}">
                  <a16:creationId xmlns:a16="http://schemas.microsoft.com/office/drawing/2014/main" id="{41EFD014-D8D4-4F29-A27D-EC22266C0EC1}"/>
                </a:ext>
              </a:extLst>
            </p:cNvPr>
            <p:cNvSpPr/>
            <p:nvPr/>
          </p:nvSpPr>
          <p:spPr>
            <a:xfrm>
              <a:off x="3274377" y="4674627"/>
              <a:ext cx="838200" cy="1104900"/>
            </a:xfrm>
            <a:custGeom>
              <a:avLst/>
              <a:gdLst>
                <a:gd name="connsiteX0" fmla="*/ 117521 w 838200"/>
                <a:gd name="connsiteY0" fmla="*/ 577215 h 1104900"/>
                <a:gd name="connsiteX1" fmla="*/ 29891 w 838200"/>
                <a:gd name="connsiteY1" fmla="*/ 904875 h 1104900"/>
                <a:gd name="connsiteX2" fmla="*/ 7984 w 838200"/>
                <a:gd name="connsiteY2" fmla="*/ 949643 h 1104900"/>
                <a:gd name="connsiteX3" fmla="*/ 90851 w 838200"/>
                <a:gd name="connsiteY3" fmla="*/ 1094423 h 1104900"/>
                <a:gd name="connsiteX4" fmla="*/ 192769 w 838200"/>
                <a:gd name="connsiteY4" fmla="*/ 1097280 h 1104900"/>
                <a:gd name="connsiteX5" fmla="*/ 492806 w 838200"/>
                <a:gd name="connsiteY5" fmla="*/ 1102995 h 1104900"/>
                <a:gd name="connsiteX6" fmla="*/ 526144 w 838200"/>
                <a:gd name="connsiteY6" fmla="*/ 1105853 h 1104900"/>
                <a:gd name="connsiteX7" fmla="*/ 570912 w 838200"/>
                <a:gd name="connsiteY7" fmla="*/ 1061085 h 1104900"/>
                <a:gd name="connsiteX8" fmla="*/ 605202 w 838200"/>
                <a:gd name="connsiteY8" fmla="*/ 1031557 h 1104900"/>
                <a:gd name="connsiteX9" fmla="*/ 773794 w 838200"/>
                <a:gd name="connsiteY9" fmla="*/ 1045845 h 1104900"/>
                <a:gd name="connsiteX10" fmla="*/ 841421 w 838200"/>
                <a:gd name="connsiteY10" fmla="*/ 1002983 h 1104900"/>
                <a:gd name="connsiteX11" fmla="*/ 789987 w 838200"/>
                <a:gd name="connsiteY11" fmla="*/ 919163 h 1104900"/>
                <a:gd name="connsiteX12" fmla="*/ 720454 w 838200"/>
                <a:gd name="connsiteY12" fmla="*/ 871538 h 1104900"/>
                <a:gd name="connsiteX13" fmla="*/ 623299 w 838200"/>
                <a:gd name="connsiteY13" fmla="*/ 565785 h 1104900"/>
                <a:gd name="connsiteX14" fmla="*/ 674734 w 838200"/>
                <a:gd name="connsiteY14" fmla="*/ 110490 h 1104900"/>
                <a:gd name="connsiteX15" fmla="*/ 704262 w 838200"/>
                <a:gd name="connsiteY15" fmla="*/ 0 h 1104900"/>
                <a:gd name="connsiteX16" fmla="*/ 20366 w 838200"/>
                <a:gd name="connsiteY16" fmla="*/ 0 h 1104900"/>
                <a:gd name="connsiteX17" fmla="*/ 117521 w 838200"/>
                <a:gd name="connsiteY17" fmla="*/ 577215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200" h="1104900">
                  <a:moveTo>
                    <a:pt x="117521" y="577215"/>
                  </a:moveTo>
                  <a:cubicBezTo>
                    <a:pt x="120379" y="695325"/>
                    <a:pt x="101329" y="806768"/>
                    <a:pt x="29891" y="904875"/>
                  </a:cubicBezTo>
                  <a:cubicBezTo>
                    <a:pt x="20366" y="918210"/>
                    <a:pt x="13699" y="934403"/>
                    <a:pt x="7984" y="949643"/>
                  </a:cubicBezTo>
                  <a:cubicBezTo>
                    <a:pt x="-16781" y="1019175"/>
                    <a:pt x="17509" y="1079182"/>
                    <a:pt x="90851" y="1094423"/>
                  </a:cubicBezTo>
                  <a:cubicBezTo>
                    <a:pt x="125141" y="1101090"/>
                    <a:pt x="159431" y="1102995"/>
                    <a:pt x="192769" y="1097280"/>
                  </a:cubicBezTo>
                  <a:cubicBezTo>
                    <a:pt x="292781" y="1082993"/>
                    <a:pt x="393746" y="1082993"/>
                    <a:pt x="492806" y="1102995"/>
                  </a:cubicBezTo>
                  <a:cubicBezTo>
                    <a:pt x="503284" y="1104900"/>
                    <a:pt x="514714" y="1105853"/>
                    <a:pt x="526144" y="1105853"/>
                  </a:cubicBezTo>
                  <a:cubicBezTo>
                    <a:pt x="567102" y="1106805"/>
                    <a:pt x="573769" y="1100138"/>
                    <a:pt x="570912" y="1061085"/>
                  </a:cubicBezTo>
                  <a:cubicBezTo>
                    <a:pt x="569006" y="1032510"/>
                    <a:pt x="578531" y="1027748"/>
                    <a:pt x="605202" y="1031557"/>
                  </a:cubicBezTo>
                  <a:cubicBezTo>
                    <a:pt x="661399" y="1040130"/>
                    <a:pt x="717596" y="1045845"/>
                    <a:pt x="773794" y="1045845"/>
                  </a:cubicBezTo>
                  <a:cubicBezTo>
                    <a:pt x="819514" y="1044893"/>
                    <a:pt x="838564" y="1033463"/>
                    <a:pt x="841421" y="1002983"/>
                  </a:cubicBezTo>
                  <a:cubicBezTo>
                    <a:pt x="846184" y="959168"/>
                    <a:pt x="829039" y="930593"/>
                    <a:pt x="789987" y="919163"/>
                  </a:cubicBezTo>
                  <a:cubicBezTo>
                    <a:pt x="760459" y="911543"/>
                    <a:pt x="737599" y="895350"/>
                    <a:pt x="720454" y="871538"/>
                  </a:cubicBezTo>
                  <a:cubicBezTo>
                    <a:pt x="654732" y="780098"/>
                    <a:pt x="607106" y="682943"/>
                    <a:pt x="623299" y="565785"/>
                  </a:cubicBezTo>
                  <a:cubicBezTo>
                    <a:pt x="643301" y="414338"/>
                    <a:pt x="651874" y="260985"/>
                    <a:pt x="674734" y="110490"/>
                  </a:cubicBezTo>
                  <a:cubicBezTo>
                    <a:pt x="680449" y="71438"/>
                    <a:pt x="690926" y="35243"/>
                    <a:pt x="704262" y="0"/>
                  </a:cubicBezTo>
                  <a:lnTo>
                    <a:pt x="20366" y="0"/>
                  </a:lnTo>
                  <a:cubicBezTo>
                    <a:pt x="82279" y="186690"/>
                    <a:pt x="111806" y="381000"/>
                    <a:pt x="117521" y="5772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8">
              <a:extLst>
                <a:ext uri="{FF2B5EF4-FFF2-40B4-BE49-F238E27FC236}">
                  <a16:creationId xmlns:a16="http://schemas.microsoft.com/office/drawing/2014/main" id="{08164A6F-44C9-4B7A-9675-5EB8AC88FAB3}"/>
                </a:ext>
              </a:extLst>
            </p:cNvPr>
            <p:cNvSpPr/>
            <p:nvPr/>
          </p:nvSpPr>
          <p:spPr>
            <a:xfrm>
              <a:off x="6308453" y="4667741"/>
              <a:ext cx="876300" cy="1190625"/>
            </a:xfrm>
            <a:custGeom>
              <a:avLst/>
              <a:gdLst>
                <a:gd name="connsiteX0" fmla="*/ 199072 w 876300"/>
                <a:gd name="connsiteY0" fmla="*/ 361950 h 1190625"/>
                <a:gd name="connsiteX1" fmla="*/ 263843 w 876300"/>
                <a:gd name="connsiteY1" fmla="*/ 594360 h 1190625"/>
                <a:gd name="connsiteX2" fmla="*/ 296228 w 876300"/>
                <a:gd name="connsiteY2" fmla="*/ 702945 h 1190625"/>
                <a:gd name="connsiteX3" fmla="*/ 323850 w 876300"/>
                <a:gd name="connsiteY3" fmla="*/ 898207 h 1190625"/>
                <a:gd name="connsiteX4" fmla="*/ 290513 w 876300"/>
                <a:gd name="connsiteY4" fmla="*/ 965835 h 1190625"/>
                <a:gd name="connsiteX5" fmla="*/ 231458 w 876300"/>
                <a:gd name="connsiteY5" fmla="*/ 1045845 h 1190625"/>
                <a:gd name="connsiteX6" fmla="*/ 279083 w 876300"/>
                <a:gd name="connsiteY6" fmla="*/ 1165860 h 1190625"/>
                <a:gd name="connsiteX7" fmla="*/ 435293 w 876300"/>
                <a:gd name="connsiteY7" fmla="*/ 1192530 h 1190625"/>
                <a:gd name="connsiteX8" fmla="*/ 753428 w 876300"/>
                <a:gd name="connsiteY8" fmla="*/ 1170623 h 1190625"/>
                <a:gd name="connsiteX9" fmla="*/ 839153 w 876300"/>
                <a:gd name="connsiteY9" fmla="*/ 1162050 h 1190625"/>
                <a:gd name="connsiteX10" fmla="*/ 878205 w 876300"/>
                <a:gd name="connsiteY10" fmla="*/ 1102995 h 1190625"/>
                <a:gd name="connsiteX11" fmla="*/ 826770 w 876300"/>
                <a:gd name="connsiteY11" fmla="*/ 1023938 h 1190625"/>
                <a:gd name="connsiteX12" fmla="*/ 678180 w 876300"/>
                <a:gd name="connsiteY12" fmla="*/ 703897 h 1190625"/>
                <a:gd name="connsiteX13" fmla="*/ 674370 w 876300"/>
                <a:gd name="connsiteY13" fmla="*/ 627697 h 1190625"/>
                <a:gd name="connsiteX14" fmla="*/ 577215 w 876300"/>
                <a:gd name="connsiteY14" fmla="*/ 139065 h 1190625"/>
                <a:gd name="connsiteX15" fmla="*/ 543878 w 876300"/>
                <a:gd name="connsiteY15" fmla="*/ 0 h 1190625"/>
                <a:gd name="connsiteX16" fmla="*/ 0 w 876300"/>
                <a:gd name="connsiteY16" fmla="*/ 0 h 1190625"/>
                <a:gd name="connsiteX17" fmla="*/ 199072 w 876300"/>
                <a:gd name="connsiteY17" fmla="*/ 36195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00" h="1190625">
                  <a:moveTo>
                    <a:pt x="199072" y="361950"/>
                  </a:moveTo>
                  <a:cubicBezTo>
                    <a:pt x="233363" y="436245"/>
                    <a:pt x="250508" y="515303"/>
                    <a:pt x="263843" y="594360"/>
                  </a:cubicBezTo>
                  <a:cubicBezTo>
                    <a:pt x="270510" y="631507"/>
                    <a:pt x="280035" y="668655"/>
                    <a:pt x="296228" y="702945"/>
                  </a:cubicBezTo>
                  <a:cubicBezTo>
                    <a:pt x="324803" y="765810"/>
                    <a:pt x="328613" y="831532"/>
                    <a:pt x="323850" y="898207"/>
                  </a:cubicBezTo>
                  <a:cubicBezTo>
                    <a:pt x="322897" y="924878"/>
                    <a:pt x="307658" y="945832"/>
                    <a:pt x="290513" y="965835"/>
                  </a:cubicBezTo>
                  <a:cubicBezTo>
                    <a:pt x="268605" y="991553"/>
                    <a:pt x="244793" y="1014413"/>
                    <a:pt x="231458" y="1045845"/>
                  </a:cubicBezTo>
                  <a:cubicBezTo>
                    <a:pt x="205740" y="1102995"/>
                    <a:pt x="220980" y="1142048"/>
                    <a:pt x="279083" y="1165860"/>
                  </a:cubicBezTo>
                  <a:cubicBezTo>
                    <a:pt x="328613" y="1186815"/>
                    <a:pt x="381953" y="1190625"/>
                    <a:pt x="435293" y="1192530"/>
                  </a:cubicBezTo>
                  <a:cubicBezTo>
                    <a:pt x="541972" y="1195388"/>
                    <a:pt x="647700" y="1183005"/>
                    <a:pt x="753428" y="1170623"/>
                  </a:cubicBezTo>
                  <a:cubicBezTo>
                    <a:pt x="782003" y="1167765"/>
                    <a:pt x="811530" y="1167765"/>
                    <a:pt x="839153" y="1162050"/>
                  </a:cubicBezTo>
                  <a:cubicBezTo>
                    <a:pt x="875347" y="1155382"/>
                    <a:pt x="883920" y="1139190"/>
                    <a:pt x="878205" y="1102995"/>
                  </a:cubicBezTo>
                  <a:cubicBezTo>
                    <a:pt x="872490" y="1068705"/>
                    <a:pt x="852488" y="1044893"/>
                    <a:pt x="826770" y="1023938"/>
                  </a:cubicBezTo>
                  <a:cubicBezTo>
                    <a:pt x="726758" y="941070"/>
                    <a:pt x="676275" y="834390"/>
                    <a:pt x="678180" y="703897"/>
                  </a:cubicBezTo>
                  <a:cubicBezTo>
                    <a:pt x="678180" y="678180"/>
                    <a:pt x="676275" y="652463"/>
                    <a:pt x="674370" y="627697"/>
                  </a:cubicBezTo>
                  <a:cubicBezTo>
                    <a:pt x="660083" y="461010"/>
                    <a:pt x="618172" y="300038"/>
                    <a:pt x="577215" y="139065"/>
                  </a:cubicBezTo>
                  <a:cubicBezTo>
                    <a:pt x="565785" y="92393"/>
                    <a:pt x="554355" y="46672"/>
                    <a:pt x="543878" y="0"/>
                  </a:cubicBezTo>
                  <a:lnTo>
                    <a:pt x="0" y="0"/>
                  </a:lnTo>
                  <a:cubicBezTo>
                    <a:pt x="74295" y="115253"/>
                    <a:pt x="140970" y="236220"/>
                    <a:pt x="199072" y="3619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9">
              <a:extLst>
                <a:ext uri="{FF2B5EF4-FFF2-40B4-BE49-F238E27FC236}">
                  <a16:creationId xmlns:a16="http://schemas.microsoft.com/office/drawing/2014/main" id="{ACA19A08-4ECF-4F59-8C7C-0C666E5F23CB}"/>
                </a:ext>
              </a:extLst>
            </p:cNvPr>
            <p:cNvSpPr/>
            <p:nvPr/>
          </p:nvSpPr>
          <p:spPr>
            <a:xfrm>
              <a:off x="2694668" y="3583838"/>
              <a:ext cx="4152900" cy="1093647"/>
            </a:xfrm>
            <a:custGeom>
              <a:avLst/>
              <a:gdLst>
                <a:gd name="connsiteX0" fmla="*/ 6668 w 4152900"/>
                <a:gd name="connsiteY0" fmla="*/ 648653 h 1057275"/>
                <a:gd name="connsiteX1" fmla="*/ 58103 w 4152900"/>
                <a:gd name="connsiteY1" fmla="*/ 617220 h 1057275"/>
                <a:gd name="connsiteX2" fmla="*/ 206693 w 4152900"/>
                <a:gd name="connsiteY2" fmla="*/ 402907 h 1057275"/>
                <a:gd name="connsiteX3" fmla="*/ 280035 w 4152900"/>
                <a:gd name="connsiteY3" fmla="*/ 181928 h 1057275"/>
                <a:gd name="connsiteX4" fmla="*/ 315278 w 4152900"/>
                <a:gd name="connsiteY4" fmla="*/ 85725 h 1057275"/>
                <a:gd name="connsiteX5" fmla="*/ 331470 w 4152900"/>
                <a:gd name="connsiteY5" fmla="*/ 71438 h 1057275"/>
                <a:gd name="connsiteX6" fmla="*/ 347663 w 4152900"/>
                <a:gd name="connsiteY6" fmla="*/ 90488 h 1057275"/>
                <a:gd name="connsiteX7" fmla="*/ 361950 w 4152900"/>
                <a:gd name="connsiteY7" fmla="*/ 159067 h 1057275"/>
                <a:gd name="connsiteX8" fmla="*/ 574358 w 4152900"/>
                <a:gd name="connsiteY8" fmla="*/ 987742 h 1057275"/>
                <a:gd name="connsiteX9" fmla="*/ 599123 w 4152900"/>
                <a:gd name="connsiteY9" fmla="*/ 1056323 h 1057275"/>
                <a:gd name="connsiteX10" fmla="*/ 1283970 w 4152900"/>
                <a:gd name="connsiteY10" fmla="*/ 1056323 h 1057275"/>
                <a:gd name="connsiteX11" fmla="*/ 1400175 w 4152900"/>
                <a:gd name="connsiteY11" fmla="*/ 882015 h 1057275"/>
                <a:gd name="connsiteX12" fmla="*/ 1508760 w 4152900"/>
                <a:gd name="connsiteY12" fmla="*/ 768667 h 1057275"/>
                <a:gd name="connsiteX13" fmla="*/ 1689735 w 4152900"/>
                <a:gd name="connsiteY13" fmla="*/ 706755 h 1057275"/>
                <a:gd name="connsiteX14" fmla="*/ 1968818 w 4152900"/>
                <a:gd name="connsiteY14" fmla="*/ 701040 h 1057275"/>
                <a:gd name="connsiteX15" fmla="*/ 2546985 w 4152900"/>
                <a:gd name="connsiteY15" fmla="*/ 502920 h 1057275"/>
                <a:gd name="connsiteX16" fmla="*/ 2591753 w 4152900"/>
                <a:gd name="connsiteY16" fmla="*/ 518160 h 1057275"/>
                <a:gd name="connsiteX17" fmla="*/ 2619375 w 4152900"/>
                <a:gd name="connsiteY17" fmla="*/ 582930 h 1057275"/>
                <a:gd name="connsiteX18" fmla="*/ 2704148 w 4152900"/>
                <a:gd name="connsiteY18" fmla="*/ 965835 h 1057275"/>
                <a:gd name="connsiteX19" fmla="*/ 2703195 w 4152900"/>
                <a:gd name="connsiteY19" fmla="*/ 1057275 h 1057275"/>
                <a:gd name="connsiteX20" fmla="*/ 3198495 w 4152900"/>
                <a:gd name="connsiteY20" fmla="*/ 1057275 h 1057275"/>
                <a:gd name="connsiteX21" fmla="*/ 3264218 w 4152900"/>
                <a:gd name="connsiteY21" fmla="*/ 647700 h 1057275"/>
                <a:gd name="connsiteX22" fmla="*/ 3283268 w 4152900"/>
                <a:gd name="connsiteY22" fmla="*/ 620078 h 1057275"/>
                <a:gd name="connsiteX23" fmla="*/ 3325178 w 4152900"/>
                <a:gd name="connsiteY23" fmla="*/ 632460 h 1057275"/>
                <a:gd name="connsiteX24" fmla="*/ 3356610 w 4152900"/>
                <a:gd name="connsiteY24" fmla="*/ 686753 h 1057275"/>
                <a:gd name="connsiteX25" fmla="*/ 3460433 w 4152900"/>
                <a:gd name="connsiteY25" fmla="*/ 852488 h 1057275"/>
                <a:gd name="connsiteX26" fmla="*/ 3610928 w 4152900"/>
                <a:gd name="connsiteY26" fmla="*/ 1057275 h 1057275"/>
                <a:gd name="connsiteX27" fmla="*/ 4154805 w 4152900"/>
                <a:gd name="connsiteY27" fmla="*/ 1057275 h 1057275"/>
                <a:gd name="connsiteX28" fmla="*/ 4009073 w 4152900"/>
                <a:gd name="connsiteY28" fmla="*/ 368617 h 1057275"/>
                <a:gd name="connsiteX29" fmla="*/ 3931920 w 4152900"/>
                <a:gd name="connsiteY29" fmla="*/ 0 h 1057275"/>
                <a:gd name="connsiteX30" fmla="*/ 244793 w 4152900"/>
                <a:gd name="connsiteY30" fmla="*/ 0 h 1057275"/>
                <a:gd name="connsiteX31" fmla="*/ 23813 w 4152900"/>
                <a:gd name="connsiteY31" fmla="*/ 591503 h 1057275"/>
                <a:gd name="connsiteX32" fmla="*/ 0 w 4152900"/>
                <a:gd name="connsiteY32" fmla="*/ 632460 h 1057275"/>
                <a:gd name="connsiteX33" fmla="*/ 0 w 4152900"/>
                <a:gd name="connsiteY33" fmla="*/ 638175 h 1057275"/>
                <a:gd name="connsiteX34" fmla="*/ 6668 w 4152900"/>
                <a:gd name="connsiteY34" fmla="*/ 648653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52900" h="1057275">
                  <a:moveTo>
                    <a:pt x="6668" y="648653"/>
                  </a:moveTo>
                  <a:cubicBezTo>
                    <a:pt x="20955" y="660082"/>
                    <a:pt x="42863" y="630555"/>
                    <a:pt x="58103" y="617220"/>
                  </a:cubicBezTo>
                  <a:cubicBezTo>
                    <a:pt x="124778" y="559117"/>
                    <a:pt x="171450" y="483870"/>
                    <a:pt x="206693" y="402907"/>
                  </a:cubicBezTo>
                  <a:cubicBezTo>
                    <a:pt x="239078" y="331470"/>
                    <a:pt x="263843" y="258128"/>
                    <a:pt x="280035" y="181928"/>
                  </a:cubicBezTo>
                  <a:cubicBezTo>
                    <a:pt x="287655" y="147638"/>
                    <a:pt x="297180" y="115253"/>
                    <a:pt x="315278" y="85725"/>
                  </a:cubicBezTo>
                  <a:cubicBezTo>
                    <a:pt x="319088" y="79057"/>
                    <a:pt x="322898" y="71438"/>
                    <a:pt x="331470" y="71438"/>
                  </a:cubicBezTo>
                  <a:cubicBezTo>
                    <a:pt x="342900" y="71438"/>
                    <a:pt x="345758" y="80963"/>
                    <a:pt x="347663" y="90488"/>
                  </a:cubicBezTo>
                  <a:cubicBezTo>
                    <a:pt x="353378" y="113347"/>
                    <a:pt x="358140" y="135255"/>
                    <a:pt x="361950" y="159067"/>
                  </a:cubicBezTo>
                  <a:cubicBezTo>
                    <a:pt x="401003" y="443865"/>
                    <a:pt x="470535" y="719138"/>
                    <a:pt x="574358" y="987742"/>
                  </a:cubicBezTo>
                  <a:cubicBezTo>
                    <a:pt x="582930" y="1010603"/>
                    <a:pt x="591503" y="1033463"/>
                    <a:pt x="599123" y="1056323"/>
                  </a:cubicBezTo>
                  <a:lnTo>
                    <a:pt x="1283970" y="1056323"/>
                  </a:lnTo>
                  <a:cubicBezTo>
                    <a:pt x="1309688" y="991553"/>
                    <a:pt x="1347788" y="932497"/>
                    <a:pt x="1400175" y="882015"/>
                  </a:cubicBezTo>
                  <a:cubicBezTo>
                    <a:pt x="1437323" y="845820"/>
                    <a:pt x="1471613" y="806767"/>
                    <a:pt x="1508760" y="768667"/>
                  </a:cubicBezTo>
                  <a:cubicBezTo>
                    <a:pt x="1558290" y="717232"/>
                    <a:pt x="1624013" y="710565"/>
                    <a:pt x="1689735" y="706755"/>
                  </a:cubicBezTo>
                  <a:cubicBezTo>
                    <a:pt x="1783080" y="701992"/>
                    <a:pt x="1875473" y="708660"/>
                    <a:pt x="1968818" y="701040"/>
                  </a:cubicBezTo>
                  <a:cubicBezTo>
                    <a:pt x="2179320" y="683895"/>
                    <a:pt x="2371725" y="620078"/>
                    <a:pt x="2546985" y="502920"/>
                  </a:cubicBezTo>
                  <a:cubicBezTo>
                    <a:pt x="2574608" y="484822"/>
                    <a:pt x="2583180" y="489585"/>
                    <a:pt x="2591753" y="518160"/>
                  </a:cubicBezTo>
                  <a:cubicBezTo>
                    <a:pt x="2598420" y="540067"/>
                    <a:pt x="2607945" y="561975"/>
                    <a:pt x="2619375" y="582930"/>
                  </a:cubicBezTo>
                  <a:cubicBezTo>
                    <a:pt x="2684145" y="702945"/>
                    <a:pt x="2704148" y="831532"/>
                    <a:pt x="2704148" y="965835"/>
                  </a:cubicBezTo>
                  <a:cubicBezTo>
                    <a:pt x="2704148" y="996315"/>
                    <a:pt x="2704148" y="1026795"/>
                    <a:pt x="2703195" y="1057275"/>
                  </a:cubicBezTo>
                  <a:lnTo>
                    <a:pt x="3198495" y="1057275"/>
                  </a:lnTo>
                  <a:cubicBezTo>
                    <a:pt x="3228023" y="922020"/>
                    <a:pt x="3252788" y="785813"/>
                    <a:pt x="3264218" y="647700"/>
                  </a:cubicBezTo>
                  <a:cubicBezTo>
                    <a:pt x="3265170" y="634365"/>
                    <a:pt x="3268980" y="622935"/>
                    <a:pt x="3283268" y="620078"/>
                  </a:cubicBezTo>
                  <a:cubicBezTo>
                    <a:pt x="3299460" y="617220"/>
                    <a:pt x="3315653" y="616267"/>
                    <a:pt x="3325178" y="632460"/>
                  </a:cubicBezTo>
                  <a:cubicBezTo>
                    <a:pt x="3336608" y="650557"/>
                    <a:pt x="3348038" y="667703"/>
                    <a:pt x="3356610" y="686753"/>
                  </a:cubicBezTo>
                  <a:cubicBezTo>
                    <a:pt x="3382328" y="747713"/>
                    <a:pt x="3418523" y="802005"/>
                    <a:pt x="3460433" y="852488"/>
                  </a:cubicBezTo>
                  <a:cubicBezTo>
                    <a:pt x="3513773" y="918210"/>
                    <a:pt x="3564255" y="986790"/>
                    <a:pt x="3610928" y="1057275"/>
                  </a:cubicBezTo>
                  <a:lnTo>
                    <a:pt x="4154805" y="1057275"/>
                  </a:lnTo>
                  <a:cubicBezTo>
                    <a:pt x="4102418" y="828675"/>
                    <a:pt x="4059555" y="597217"/>
                    <a:pt x="4009073" y="368617"/>
                  </a:cubicBezTo>
                  <a:cubicBezTo>
                    <a:pt x="3982403" y="245745"/>
                    <a:pt x="3948113" y="124778"/>
                    <a:pt x="3931920" y="0"/>
                  </a:cubicBezTo>
                  <a:lnTo>
                    <a:pt x="244793" y="0"/>
                  </a:lnTo>
                  <a:cubicBezTo>
                    <a:pt x="207645" y="205740"/>
                    <a:pt x="131445" y="402907"/>
                    <a:pt x="23813" y="591503"/>
                  </a:cubicBezTo>
                  <a:cubicBezTo>
                    <a:pt x="16193" y="603885"/>
                    <a:pt x="1905" y="619125"/>
                    <a:pt x="0" y="632460"/>
                  </a:cubicBezTo>
                  <a:lnTo>
                    <a:pt x="0" y="638175"/>
                  </a:lnTo>
                  <a:cubicBezTo>
                    <a:pt x="953" y="641985"/>
                    <a:pt x="2858" y="645795"/>
                    <a:pt x="6668" y="6486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51">
              <a:extLst>
                <a:ext uri="{FF2B5EF4-FFF2-40B4-BE49-F238E27FC236}">
                  <a16:creationId xmlns:a16="http://schemas.microsoft.com/office/drawing/2014/main" id="{BF99A616-693C-4E13-AA33-3EE27E5038C7}"/>
                </a:ext>
              </a:extLst>
            </p:cNvPr>
            <p:cNvSpPr/>
            <p:nvPr/>
          </p:nvSpPr>
          <p:spPr>
            <a:xfrm>
              <a:off x="5214473" y="4668693"/>
              <a:ext cx="676275" cy="1209675"/>
            </a:xfrm>
            <a:custGeom>
              <a:avLst/>
              <a:gdLst>
                <a:gd name="connsiteX0" fmla="*/ 647257 w 676275"/>
                <a:gd name="connsiteY0" fmla="*/ 1192530 h 1209675"/>
                <a:gd name="connsiteX1" fmla="*/ 679642 w 676275"/>
                <a:gd name="connsiteY1" fmla="*/ 1157287 h 1209675"/>
                <a:gd name="connsiteX2" fmla="*/ 643447 w 676275"/>
                <a:gd name="connsiteY2" fmla="*/ 1059180 h 1209675"/>
                <a:gd name="connsiteX3" fmla="*/ 567247 w 676275"/>
                <a:gd name="connsiteY3" fmla="*/ 989647 h 1209675"/>
                <a:gd name="connsiteX4" fmla="*/ 529147 w 676275"/>
                <a:gd name="connsiteY4" fmla="*/ 772478 h 1209675"/>
                <a:gd name="connsiteX5" fmla="*/ 567247 w 676275"/>
                <a:gd name="connsiteY5" fmla="*/ 637222 h 1209675"/>
                <a:gd name="connsiteX6" fmla="*/ 569152 w 676275"/>
                <a:gd name="connsiteY6" fmla="*/ 621030 h 1209675"/>
                <a:gd name="connsiteX7" fmla="*/ 665355 w 676275"/>
                <a:gd name="connsiteY7" fmla="*/ 68580 h 1209675"/>
                <a:gd name="connsiteX8" fmla="*/ 680595 w 676275"/>
                <a:gd name="connsiteY8" fmla="*/ 0 h 1209675"/>
                <a:gd name="connsiteX9" fmla="*/ 185295 w 676275"/>
                <a:gd name="connsiteY9" fmla="*/ 0 h 1209675"/>
                <a:gd name="connsiteX10" fmla="*/ 165292 w 676275"/>
                <a:gd name="connsiteY10" fmla="*/ 453390 h 1209675"/>
                <a:gd name="connsiteX11" fmla="*/ 155767 w 676275"/>
                <a:gd name="connsiteY11" fmla="*/ 719138 h 1209675"/>
                <a:gd name="connsiteX12" fmla="*/ 129097 w 676275"/>
                <a:gd name="connsiteY12" fmla="*/ 886778 h 1209675"/>
                <a:gd name="connsiteX13" fmla="*/ 105285 w 676275"/>
                <a:gd name="connsiteY13" fmla="*/ 916305 h 1209675"/>
                <a:gd name="connsiteX14" fmla="*/ 510 w 676275"/>
                <a:gd name="connsiteY14" fmla="*/ 1100137 h 1209675"/>
                <a:gd name="connsiteX15" fmla="*/ 21465 w 676275"/>
                <a:gd name="connsiteY15" fmla="*/ 1143953 h 1209675"/>
                <a:gd name="connsiteX16" fmla="*/ 176722 w 676275"/>
                <a:gd name="connsiteY16" fmla="*/ 1219200 h 1209675"/>
                <a:gd name="connsiteX17" fmla="*/ 532005 w 676275"/>
                <a:gd name="connsiteY17" fmla="*/ 1219200 h 1209675"/>
                <a:gd name="connsiteX18" fmla="*/ 598680 w 676275"/>
                <a:gd name="connsiteY18" fmla="*/ 1201103 h 1209675"/>
                <a:gd name="connsiteX19" fmla="*/ 647257 w 676275"/>
                <a:gd name="connsiteY19" fmla="*/ 119253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1209675">
                  <a:moveTo>
                    <a:pt x="647257" y="1192530"/>
                  </a:moveTo>
                  <a:cubicBezTo>
                    <a:pt x="671070" y="1193483"/>
                    <a:pt x="681547" y="1180148"/>
                    <a:pt x="679642" y="1157287"/>
                  </a:cubicBezTo>
                  <a:cubicBezTo>
                    <a:pt x="677737" y="1121092"/>
                    <a:pt x="668212" y="1087755"/>
                    <a:pt x="643447" y="1059180"/>
                  </a:cubicBezTo>
                  <a:cubicBezTo>
                    <a:pt x="620587" y="1033462"/>
                    <a:pt x="593917" y="1011555"/>
                    <a:pt x="567247" y="989647"/>
                  </a:cubicBezTo>
                  <a:cubicBezTo>
                    <a:pt x="495810" y="927735"/>
                    <a:pt x="482475" y="854392"/>
                    <a:pt x="529147" y="772478"/>
                  </a:cubicBezTo>
                  <a:cubicBezTo>
                    <a:pt x="552960" y="729615"/>
                    <a:pt x="570105" y="686753"/>
                    <a:pt x="567247" y="637222"/>
                  </a:cubicBezTo>
                  <a:cubicBezTo>
                    <a:pt x="567247" y="631507"/>
                    <a:pt x="567247" y="625792"/>
                    <a:pt x="569152" y="621030"/>
                  </a:cubicBezTo>
                  <a:cubicBezTo>
                    <a:pt x="625350" y="441007"/>
                    <a:pt x="624397" y="251460"/>
                    <a:pt x="665355" y="68580"/>
                  </a:cubicBezTo>
                  <a:cubicBezTo>
                    <a:pt x="670117" y="45720"/>
                    <a:pt x="675832" y="22860"/>
                    <a:pt x="680595" y="0"/>
                  </a:cubicBezTo>
                  <a:lnTo>
                    <a:pt x="185295" y="0"/>
                  </a:lnTo>
                  <a:cubicBezTo>
                    <a:pt x="182437" y="151447"/>
                    <a:pt x="171960" y="301942"/>
                    <a:pt x="165292" y="453390"/>
                  </a:cubicBezTo>
                  <a:cubicBezTo>
                    <a:pt x="161482" y="541972"/>
                    <a:pt x="159577" y="630555"/>
                    <a:pt x="155767" y="719138"/>
                  </a:cubicBezTo>
                  <a:cubicBezTo>
                    <a:pt x="152910" y="775335"/>
                    <a:pt x="138622" y="830580"/>
                    <a:pt x="129097" y="886778"/>
                  </a:cubicBezTo>
                  <a:cubicBezTo>
                    <a:pt x="126240" y="901065"/>
                    <a:pt x="119572" y="909638"/>
                    <a:pt x="105285" y="916305"/>
                  </a:cubicBezTo>
                  <a:cubicBezTo>
                    <a:pt x="53850" y="939165"/>
                    <a:pt x="-6158" y="1044892"/>
                    <a:pt x="510" y="1100137"/>
                  </a:cubicBezTo>
                  <a:cubicBezTo>
                    <a:pt x="2415" y="1117283"/>
                    <a:pt x="10035" y="1132523"/>
                    <a:pt x="21465" y="1143953"/>
                  </a:cubicBezTo>
                  <a:cubicBezTo>
                    <a:pt x="64327" y="1188720"/>
                    <a:pt x="114810" y="1216342"/>
                    <a:pt x="176722" y="1219200"/>
                  </a:cubicBezTo>
                  <a:lnTo>
                    <a:pt x="532005" y="1219200"/>
                  </a:lnTo>
                  <a:cubicBezTo>
                    <a:pt x="554865" y="1217295"/>
                    <a:pt x="577725" y="1211580"/>
                    <a:pt x="598680" y="1201103"/>
                  </a:cubicBezTo>
                  <a:cubicBezTo>
                    <a:pt x="613920" y="1192530"/>
                    <a:pt x="631065" y="1192530"/>
                    <a:pt x="647257" y="119253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52">
              <a:extLst>
                <a:ext uri="{FF2B5EF4-FFF2-40B4-BE49-F238E27FC236}">
                  <a16:creationId xmlns:a16="http://schemas.microsoft.com/office/drawing/2014/main" id="{CD3F23DD-9546-46A2-8995-0E54D121985C}"/>
                </a:ext>
              </a:extLst>
            </p:cNvPr>
            <p:cNvSpPr/>
            <p:nvPr/>
          </p:nvSpPr>
          <p:spPr>
            <a:xfrm>
              <a:off x="2938508" y="2553191"/>
              <a:ext cx="5610225" cy="1057275"/>
            </a:xfrm>
            <a:custGeom>
              <a:avLst/>
              <a:gdLst>
                <a:gd name="connsiteX0" fmla="*/ 3676650 w 5610225"/>
                <a:gd name="connsiteY0" fmla="*/ 693420 h 1057275"/>
                <a:gd name="connsiteX1" fmla="*/ 3679508 w 5610225"/>
                <a:gd name="connsiteY1" fmla="*/ 537210 h 1057275"/>
                <a:gd name="connsiteX2" fmla="*/ 3707130 w 5610225"/>
                <a:gd name="connsiteY2" fmla="*/ 521017 h 1057275"/>
                <a:gd name="connsiteX3" fmla="*/ 3951923 w 5610225"/>
                <a:gd name="connsiteY3" fmla="*/ 623888 h 1057275"/>
                <a:gd name="connsiteX4" fmla="*/ 4186238 w 5610225"/>
                <a:gd name="connsiteY4" fmla="*/ 641033 h 1057275"/>
                <a:gd name="connsiteX5" fmla="*/ 4285298 w 5610225"/>
                <a:gd name="connsiteY5" fmla="*/ 541020 h 1057275"/>
                <a:gd name="connsiteX6" fmla="*/ 4287203 w 5610225"/>
                <a:gd name="connsiteY6" fmla="*/ 361950 h 1057275"/>
                <a:gd name="connsiteX7" fmla="*/ 4330065 w 5610225"/>
                <a:gd name="connsiteY7" fmla="*/ 312420 h 1057275"/>
                <a:gd name="connsiteX8" fmla="*/ 4591050 w 5610225"/>
                <a:gd name="connsiteY8" fmla="*/ 200978 h 1057275"/>
                <a:gd name="connsiteX9" fmla="*/ 4659630 w 5610225"/>
                <a:gd name="connsiteY9" fmla="*/ 208597 h 1057275"/>
                <a:gd name="connsiteX10" fmla="*/ 4672013 w 5610225"/>
                <a:gd name="connsiteY10" fmla="*/ 228600 h 1057275"/>
                <a:gd name="connsiteX11" fmla="*/ 4927283 w 5610225"/>
                <a:gd name="connsiteY11" fmla="*/ 368617 h 1057275"/>
                <a:gd name="connsiteX12" fmla="*/ 5003483 w 5610225"/>
                <a:gd name="connsiteY12" fmla="*/ 398145 h 1057275"/>
                <a:gd name="connsiteX13" fmla="*/ 5200650 w 5610225"/>
                <a:gd name="connsiteY13" fmla="*/ 657225 h 1057275"/>
                <a:gd name="connsiteX14" fmla="*/ 5283518 w 5610225"/>
                <a:gd name="connsiteY14" fmla="*/ 761047 h 1057275"/>
                <a:gd name="connsiteX15" fmla="*/ 5305425 w 5610225"/>
                <a:gd name="connsiteY15" fmla="*/ 781050 h 1057275"/>
                <a:gd name="connsiteX16" fmla="*/ 5348288 w 5610225"/>
                <a:gd name="connsiteY16" fmla="*/ 771525 h 1057275"/>
                <a:gd name="connsiteX17" fmla="*/ 5342573 w 5610225"/>
                <a:gd name="connsiteY17" fmla="*/ 743903 h 1057275"/>
                <a:gd name="connsiteX18" fmla="*/ 5166360 w 5610225"/>
                <a:gd name="connsiteY18" fmla="*/ 465772 h 1057275"/>
                <a:gd name="connsiteX19" fmla="*/ 5102543 w 5610225"/>
                <a:gd name="connsiteY19" fmla="*/ 376238 h 1057275"/>
                <a:gd name="connsiteX20" fmla="*/ 5074920 w 5610225"/>
                <a:gd name="connsiteY20" fmla="*/ 327660 h 1057275"/>
                <a:gd name="connsiteX21" fmla="*/ 5091113 w 5610225"/>
                <a:gd name="connsiteY21" fmla="*/ 312420 h 1057275"/>
                <a:gd name="connsiteX22" fmla="*/ 5143500 w 5610225"/>
                <a:gd name="connsiteY22" fmla="*/ 333375 h 1057275"/>
                <a:gd name="connsiteX23" fmla="*/ 5334953 w 5610225"/>
                <a:gd name="connsiteY23" fmla="*/ 385763 h 1057275"/>
                <a:gd name="connsiteX24" fmla="*/ 5455920 w 5610225"/>
                <a:gd name="connsiteY24" fmla="*/ 344805 h 1057275"/>
                <a:gd name="connsiteX25" fmla="*/ 5335905 w 5610225"/>
                <a:gd name="connsiteY25" fmla="*/ 318135 h 1057275"/>
                <a:gd name="connsiteX26" fmla="*/ 5175885 w 5610225"/>
                <a:gd name="connsiteY26" fmla="*/ 242888 h 1057275"/>
                <a:gd name="connsiteX27" fmla="*/ 5159693 w 5610225"/>
                <a:gd name="connsiteY27" fmla="*/ 213360 h 1057275"/>
                <a:gd name="connsiteX28" fmla="*/ 5188268 w 5610225"/>
                <a:gd name="connsiteY28" fmla="*/ 200978 h 1057275"/>
                <a:gd name="connsiteX29" fmla="*/ 5400675 w 5610225"/>
                <a:gd name="connsiteY29" fmla="*/ 122872 h 1057275"/>
                <a:gd name="connsiteX30" fmla="*/ 5496878 w 5610225"/>
                <a:gd name="connsiteY30" fmla="*/ 78105 h 1057275"/>
                <a:gd name="connsiteX31" fmla="*/ 5615940 w 5610225"/>
                <a:gd name="connsiteY31" fmla="*/ 0 h 1057275"/>
                <a:gd name="connsiteX32" fmla="*/ 115253 w 5610225"/>
                <a:gd name="connsiteY32" fmla="*/ 0 h 1057275"/>
                <a:gd name="connsiteX33" fmla="*/ 108585 w 5610225"/>
                <a:gd name="connsiteY33" fmla="*/ 15240 h 1057275"/>
                <a:gd name="connsiteX34" fmla="*/ 19050 w 5610225"/>
                <a:gd name="connsiteY34" fmla="*/ 626745 h 1057275"/>
                <a:gd name="connsiteX35" fmla="*/ 0 w 5610225"/>
                <a:gd name="connsiteY35" fmla="*/ 1057275 h 1057275"/>
                <a:gd name="connsiteX36" fmla="*/ 3689985 w 5610225"/>
                <a:gd name="connsiteY36" fmla="*/ 1057275 h 1057275"/>
                <a:gd name="connsiteX37" fmla="*/ 3685223 w 5610225"/>
                <a:gd name="connsiteY37" fmla="*/ 1015365 h 1057275"/>
                <a:gd name="connsiteX38" fmla="*/ 3676650 w 5610225"/>
                <a:gd name="connsiteY38" fmla="*/ 69342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10225" h="1057275">
                  <a:moveTo>
                    <a:pt x="3676650" y="693420"/>
                  </a:moveTo>
                  <a:cubicBezTo>
                    <a:pt x="3677603" y="641985"/>
                    <a:pt x="3679508" y="588645"/>
                    <a:pt x="3679508" y="537210"/>
                  </a:cubicBezTo>
                  <a:cubicBezTo>
                    <a:pt x="3679508" y="513397"/>
                    <a:pt x="3687128" y="511492"/>
                    <a:pt x="3707130" y="521017"/>
                  </a:cubicBezTo>
                  <a:cubicBezTo>
                    <a:pt x="3786188" y="561022"/>
                    <a:pt x="3865245" y="601028"/>
                    <a:pt x="3951923" y="623888"/>
                  </a:cubicBezTo>
                  <a:cubicBezTo>
                    <a:pt x="4028123" y="643890"/>
                    <a:pt x="4107180" y="650558"/>
                    <a:pt x="4186238" y="641033"/>
                  </a:cubicBezTo>
                  <a:cubicBezTo>
                    <a:pt x="4257675" y="632460"/>
                    <a:pt x="4278630" y="611505"/>
                    <a:pt x="4285298" y="541020"/>
                  </a:cubicBezTo>
                  <a:cubicBezTo>
                    <a:pt x="4291013" y="481013"/>
                    <a:pt x="4294823" y="421958"/>
                    <a:pt x="4287203" y="361950"/>
                  </a:cubicBezTo>
                  <a:cubicBezTo>
                    <a:pt x="4282440" y="323850"/>
                    <a:pt x="4292918" y="312420"/>
                    <a:pt x="4330065" y="312420"/>
                  </a:cubicBezTo>
                  <a:cubicBezTo>
                    <a:pt x="4432935" y="311467"/>
                    <a:pt x="4520565" y="278130"/>
                    <a:pt x="4591050" y="200978"/>
                  </a:cubicBezTo>
                  <a:cubicBezTo>
                    <a:pt x="4616768" y="173355"/>
                    <a:pt x="4637723" y="178117"/>
                    <a:pt x="4659630" y="208597"/>
                  </a:cubicBezTo>
                  <a:cubicBezTo>
                    <a:pt x="4664393" y="214313"/>
                    <a:pt x="4668203" y="220980"/>
                    <a:pt x="4672013" y="228600"/>
                  </a:cubicBezTo>
                  <a:cubicBezTo>
                    <a:pt x="4719638" y="341947"/>
                    <a:pt x="4818698" y="366713"/>
                    <a:pt x="4927283" y="368617"/>
                  </a:cubicBezTo>
                  <a:cubicBezTo>
                    <a:pt x="4958715" y="369570"/>
                    <a:pt x="4981575" y="375285"/>
                    <a:pt x="5003483" y="398145"/>
                  </a:cubicBezTo>
                  <a:cubicBezTo>
                    <a:pt x="5079683" y="477203"/>
                    <a:pt x="5134928" y="571500"/>
                    <a:pt x="5200650" y="657225"/>
                  </a:cubicBezTo>
                  <a:cubicBezTo>
                    <a:pt x="5227320" y="692468"/>
                    <a:pt x="5254943" y="726757"/>
                    <a:pt x="5283518" y="761047"/>
                  </a:cubicBezTo>
                  <a:cubicBezTo>
                    <a:pt x="5289233" y="768668"/>
                    <a:pt x="5297805" y="775335"/>
                    <a:pt x="5305425" y="781050"/>
                  </a:cubicBezTo>
                  <a:cubicBezTo>
                    <a:pt x="5321618" y="790575"/>
                    <a:pt x="5335905" y="782003"/>
                    <a:pt x="5348288" y="771525"/>
                  </a:cubicBezTo>
                  <a:cubicBezTo>
                    <a:pt x="5361623" y="760095"/>
                    <a:pt x="5347335" y="750570"/>
                    <a:pt x="5342573" y="743903"/>
                  </a:cubicBezTo>
                  <a:cubicBezTo>
                    <a:pt x="5277803" y="654368"/>
                    <a:pt x="5220653" y="561975"/>
                    <a:pt x="5166360" y="465772"/>
                  </a:cubicBezTo>
                  <a:cubicBezTo>
                    <a:pt x="5148263" y="433388"/>
                    <a:pt x="5125403" y="404813"/>
                    <a:pt x="5102543" y="376238"/>
                  </a:cubicBezTo>
                  <a:cubicBezTo>
                    <a:pt x="5090160" y="361950"/>
                    <a:pt x="5079683" y="346710"/>
                    <a:pt x="5074920" y="327660"/>
                  </a:cubicBezTo>
                  <a:cubicBezTo>
                    <a:pt x="5071110" y="313372"/>
                    <a:pt x="5073968" y="304800"/>
                    <a:pt x="5091113" y="312420"/>
                  </a:cubicBezTo>
                  <a:cubicBezTo>
                    <a:pt x="5108258" y="320040"/>
                    <a:pt x="5125403" y="326708"/>
                    <a:pt x="5143500" y="333375"/>
                  </a:cubicBezTo>
                  <a:cubicBezTo>
                    <a:pt x="5205413" y="359092"/>
                    <a:pt x="5268278" y="381000"/>
                    <a:pt x="5334953" y="385763"/>
                  </a:cubicBezTo>
                  <a:cubicBezTo>
                    <a:pt x="5376863" y="386715"/>
                    <a:pt x="5419725" y="380047"/>
                    <a:pt x="5455920" y="344805"/>
                  </a:cubicBezTo>
                  <a:cubicBezTo>
                    <a:pt x="5415915" y="336233"/>
                    <a:pt x="5375910" y="327660"/>
                    <a:pt x="5335905" y="318135"/>
                  </a:cubicBezTo>
                  <a:cubicBezTo>
                    <a:pt x="5277803" y="303847"/>
                    <a:pt x="5220653" y="287655"/>
                    <a:pt x="5175885" y="242888"/>
                  </a:cubicBezTo>
                  <a:cubicBezTo>
                    <a:pt x="5167313" y="235267"/>
                    <a:pt x="5154930" y="226695"/>
                    <a:pt x="5159693" y="213360"/>
                  </a:cubicBezTo>
                  <a:cubicBezTo>
                    <a:pt x="5163503" y="200978"/>
                    <a:pt x="5177790" y="200978"/>
                    <a:pt x="5188268" y="200978"/>
                  </a:cubicBezTo>
                  <a:cubicBezTo>
                    <a:pt x="5266373" y="193358"/>
                    <a:pt x="5336858" y="169545"/>
                    <a:pt x="5400675" y="122872"/>
                  </a:cubicBezTo>
                  <a:cubicBezTo>
                    <a:pt x="5428298" y="101917"/>
                    <a:pt x="5463540" y="90488"/>
                    <a:pt x="5496878" y="78105"/>
                  </a:cubicBezTo>
                  <a:cubicBezTo>
                    <a:pt x="5542598" y="60008"/>
                    <a:pt x="5581650" y="34290"/>
                    <a:pt x="5615940" y="0"/>
                  </a:cubicBezTo>
                  <a:lnTo>
                    <a:pt x="115253" y="0"/>
                  </a:lnTo>
                  <a:cubicBezTo>
                    <a:pt x="113348" y="4763"/>
                    <a:pt x="111442" y="9525"/>
                    <a:pt x="108585" y="15240"/>
                  </a:cubicBezTo>
                  <a:cubicBezTo>
                    <a:pt x="25717" y="212408"/>
                    <a:pt x="953" y="415290"/>
                    <a:pt x="19050" y="626745"/>
                  </a:cubicBezTo>
                  <a:cubicBezTo>
                    <a:pt x="32385" y="774382"/>
                    <a:pt x="24765" y="918210"/>
                    <a:pt x="0" y="1057275"/>
                  </a:cubicBezTo>
                  <a:lnTo>
                    <a:pt x="3689985" y="1057275"/>
                  </a:lnTo>
                  <a:cubicBezTo>
                    <a:pt x="3688080" y="1042988"/>
                    <a:pt x="3686175" y="1029653"/>
                    <a:pt x="3685223" y="1015365"/>
                  </a:cubicBezTo>
                  <a:cubicBezTo>
                    <a:pt x="3673793" y="908685"/>
                    <a:pt x="3674745" y="801053"/>
                    <a:pt x="3676650" y="6934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53">
              <a:extLst>
                <a:ext uri="{FF2B5EF4-FFF2-40B4-BE49-F238E27FC236}">
                  <a16:creationId xmlns:a16="http://schemas.microsoft.com/office/drawing/2014/main" id="{D1990EB8-1C3B-4388-8EFF-78E03E9531CB}"/>
                </a:ext>
              </a:extLst>
            </p:cNvPr>
            <p:cNvSpPr/>
            <p:nvPr/>
          </p:nvSpPr>
          <p:spPr>
            <a:xfrm>
              <a:off x="3054713" y="814134"/>
              <a:ext cx="5769013" cy="1747850"/>
            </a:xfrm>
            <a:custGeom>
              <a:avLst/>
              <a:gdLst>
                <a:gd name="connsiteX0" fmla="*/ 5513070 w 5762625"/>
                <a:gd name="connsiteY0" fmla="*/ 1731657 h 1743075"/>
                <a:gd name="connsiteX1" fmla="*/ 5724525 w 5762625"/>
                <a:gd name="connsiteY1" fmla="*/ 1415427 h 1743075"/>
                <a:gd name="connsiteX2" fmla="*/ 5714048 w 5762625"/>
                <a:gd name="connsiteY2" fmla="*/ 978230 h 1743075"/>
                <a:gd name="connsiteX3" fmla="*/ 5607368 w 5762625"/>
                <a:gd name="connsiteY3" fmla="*/ 775347 h 1743075"/>
                <a:gd name="connsiteX4" fmla="*/ 5571173 w 5762625"/>
                <a:gd name="connsiteY4" fmla="*/ 656285 h 1743075"/>
                <a:gd name="connsiteX5" fmla="*/ 5570220 w 5762625"/>
                <a:gd name="connsiteY5" fmla="*/ 640092 h 1743075"/>
                <a:gd name="connsiteX6" fmla="*/ 5384483 w 5762625"/>
                <a:gd name="connsiteY6" fmla="*/ 107645 h 1743075"/>
                <a:gd name="connsiteX7" fmla="*/ 5161598 w 5762625"/>
                <a:gd name="connsiteY7" fmla="*/ 965 h 1743075"/>
                <a:gd name="connsiteX8" fmla="*/ 5103495 w 5762625"/>
                <a:gd name="connsiteY8" fmla="*/ 99072 h 1743075"/>
                <a:gd name="connsiteX9" fmla="*/ 5159693 w 5762625"/>
                <a:gd name="connsiteY9" fmla="*/ 179082 h 1743075"/>
                <a:gd name="connsiteX10" fmla="*/ 5288280 w 5762625"/>
                <a:gd name="connsiteY10" fmla="*/ 487692 h 1743075"/>
                <a:gd name="connsiteX11" fmla="*/ 5365433 w 5762625"/>
                <a:gd name="connsiteY11" fmla="*/ 1005852 h 1743075"/>
                <a:gd name="connsiteX12" fmla="*/ 5373053 w 5762625"/>
                <a:gd name="connsiteY12" fmla="*/ 1027760 h 1743075"/>
                <a:gd name="connsiteX13" fmla="*/ 5343525 w 5762625"/>
                <a:gd name="connsiteY13" fmla="*/ 1240167 h 1743075"/>
                <a:gd name="connsiteX14" fmla="*/ 5093970 w 5762625"/>
                <a:gd name="connsiteY14" fmla="*/ 1311605 h 1743075"/>
                <a:gd name="connsiteX15" fmla="*/ 4958715 w 5762625"/>
                <a:gd name="connsiteY15" fmla="*/ 1229690 h 1743075"/>
                <a:gd name="connsiteX16" fmla="*/ 4588193 w 5762625"/>
                <a:gd name="connsiteY16" fmla="*/ 867740 h 1743075"/>
                <a:gd name="connsiteX17" fmla="*/ 4558665 w 5762625"/>
                <a:gd name="connsiteY17" fmla="*/ 823925 h 1743075"/>
                <a:gd name="connsiteX18" fmla="*/ 4413885 w 5762625"/>
                <a:gd name="connsiteY18" fmla="*/ 633425 h 1743075"/>
                <a:gd name="connsiteX19" fmla="*/ 4019550 w 5762625"/>
                <a:gd name="connsiteY19" fmla="*/ 540080 h 1743075"/>
                <a:gd name="connsiteX20" fmla="*/ 3741420 w 5762625"/>
                <a:gd name="connsiteY20" fmla="*/ 601040 h 1743075"/>
                <a:gd name="connsiteX21" fmla="*/ 3560445 w 5762625"/>
                <a:gd name="connsiteY21" fmla="*/ 615327 h 1743075"/>
                <a:gd name="connsiteX22" fmla="*/ 2866073 w 5762625"/>
                <a:gd name="connsiteY22" fmla="*/ 592467 h 1743075"/>
                <a:gd name="connsiteX23" fmla="*/ 2697480 w 5762625"/>
                <a:gd name="connsiteY23" fmla="*/ 609612 h 1743075"/>
                <a:gd name="connsiteX24" fmla="*/ 2586038 w 5762625"/>
                <a:gd name="connsiteY24" fmla="*/ 699147 h 1743075"/>
                <a:gd name="connsiteX25" fmla="*/ 2509838 w 5762625"/>
                <a:gd name="connsiteY25" fmla="*/ 750582 h 1743075"/>
                <a:gd name="connsiteX26" fmla="*/ 2319338 w 5762625"/>
                <a:gd name="connsiteY26" fmla="*/ 782015 h 1743075"/>
                <a:gd name="connsiteX27" fmla="*/ 1937385 w 5762625"/>
                <a:gd name="connsiteY27" fmla="*/ 827735 h 1743075"/>
                <a:gd name="connsiteX28" fmla="*/ 1654493 w 5762625"/>
                <a:gd name="connsiteY28" fmla="*/ 780110 h 1743075"/>
                <a:gd name="connsiteX29" fmla="*/ 1360170 w 5762625"/>
                <a:gd name="connsiteY29" fmla="*/ 703910 h 1743075"/>
                <a:gd name="connsiteX30" fmla="*/ 894398 w 5762625"/>
                <a:gd name="connsiteY30" fmla="*/ 783920 h 1743075"/>
                <a:gd name="connsiteX31" fmla="*/ 288608 w 5762625"/>
                <a:gd name="connsiteY31" fmla="*/ 1232547 h 1743075"/>
                <a:gd name="connsiteX32" fmla="*/ 0 w 5762625"/>
                <a:gd name="connsiteY32" fmla="*/ 1747850 h 1743075"/>
                <a:gd name="connsiteX33" fmla="*/ 5497830 w 5762625"/>
                <a:gd name="connsiteY33" fmla="*/ 1747850 h 1743075"/>
                <a:gd name="connsiteX34" fmla="*/ 5513070 w 5762625"/>
                <a:gd name="connsiteY34" fmla="*/ 1731657 h 1743075"/>
                <a:gd name="connsiteX0" fmla="*/ 5513070 w 5769013"/>
                <a:gd name="connsiteY0" fmla="*/ 1731657 h 1747850"/>
                <a:gd name="connsiteX1" fmla="*/ 5724525 w 5769013"/>
                <a:gd name="connsiteY1" fmla="*/ 1415427 h 1747850"/>
                <a:gd name="connsiteX2" fmla="*/ 5714048 w 5769013"/>
                <a:gd name="connsiteY2" fmla="*/ 978230 h 1747850"/>
                <a:gd name="connsiteX3" fmla="*/ 5607368 w 5769013"/>
                <a:gd name="connsiteY3" fmla="*/ 775347 h 1747850"/>
                <a:gd name="connsiteX4" fmla="*/ 5571173 w 5769013"/>
                <a:gd name="connsiteY4" fmla="*/ 656285 h 1747850"/>
                <a:gd name="connsiteX5" fmla="*/ 5570220 w 5769013"/>
                <a:gd name="connsiteY5" fmla="*/ 640092 h 1747850"/>
                <a:gd name="connsiteX6" fmla="*/ 5384483 w 5769013"/>
                <a:gd name="connsiteY6" fmla="*/ 107645 h 1747850"/>
                <a:gd name="connsiteX7" fmla="*/ 5161598 w 5769013"/>
                <a:gd name="connsiteY7" fmla="*/ 965 h 1747850"/>
                <a:gd name="connsiteX8" fmla="*/ 5103495 w 5769013"/>
                <a:gd name="connsiteY8" fmla="*/ 99072 h 1747850"/>
                <a:gd name="connsiteX9" fmla="*/ 5159693 w 5769013"/>
                <a:gd name="connsiteY9" fmla="*/ 179082 h 1747850"/>
                <a:gd name="connsiteX10" fmla="*/ 5288280 w 5769013"/>
                <a:gd name="connsiteY10" fmla="*/ 487692 h 1747850"/>
                <a:gd name="connsiteX11" fmla="*/ 5365433 w 5769013"/>
                <a:gd name="connsiteY11" fmla="*/ 1005852 h 1747850"/>
                <a:gd name="connsiteX12" fmla="*/ 5373053 w 5769013"/>
                <a:gd name="connsiteY12" fmla="*/ 1027760 h 1747850"/>
                <a:gd name="connsiteX13" fmla="*/ 5343525 w 5769013"/>
                <a:gd name="connsiteY13" fmla="*/ 1240167 h 1747850"/>
                <a:gd name="connsiteX14" fmla="*/ 5093970 w 5769013"/>
                <a:gd name="connsiteY14" fmla="*/ 1311605 h 1747850"/>
                <a:gd name="connsiteX15" fmla="*/ 4958715 w 5769013"/>
                <a:gd name="connsiteY15" fmla="*/ 1229690 h 1747850"/>
                <a:gd name="connsiteX16" fmla="*/ 4588193 w 5769013"/>
                <a:gd name="connsiteY16" fmla="*/ 867740 h 1747850"/>
                <a:gd name="connsiteX17" fmla="*/ 4558665 w 5769013"/>
                <a:gd name="connsiteY17" fmla="*/ 823925 h 1747850"/>
                <a:gd name="connsiteX18" fmla="*/ 4413885 w 5769013"/>
                <a:gd name="connsiteY18" fmla="*/ 633425 h 1747850"/>
                <a:gd name="connsiteX19" fmla="*/ 4019550 w 5769013"/>
                <a:gd name="connsiteY19" fmla="*/ 540080 h 1747850"/>
                <a:gd name="connsiteX20" fmla="*/ 3741420 w 5769013"/>
                <a:gd name="connsiteY20" fmla="*/ 601040 h 1747850"/>
                <a:gd name="connsiteX21" fmla="*/ 3560445 w 5769013"/>
                <a:gd name="connsiteY21" fmla="*/ 615327 h 1747850"/>
                <a:gd name="connsiteX22" fmla="*/ 2866073 w 5769013"/>
                <a:gd name="connsiteY22" fmla="*/ 592467 h 1747850"/>
                <a:gd name="connsiteX23" fmla="*/ 2697480 w 5769013"/>
                <a:gd name="connsiteY23" fmla="*/ 609612 h 1747850"/>
                <a:gd name="connsiteX24" fmla="*/ 2586038 w 5769013"/>
                <a:gd name="connsiteY24" fmla="*/ 699147 h 1747850"/>
                <a:gd name="connsiteX25" fmla="*/ 2509838 w 5769013"/>
                <a:gd name="connsiteY25" fmla="*/ 750582 h 1747850"/>
                <a:gd name="connsiteX26" fmla="*/ 2319338 w 5769013"/>
                <a:gd name="connsiteY26" fmla="*/ 782015 h 1747850"/>
                <a:gd name="connsiteX27" fmla="*/ 1937385 w 5769013"/>
                <a:gd name="connsiteY27" fmla="*/ 827735 h 1747850"/>
                <a:gd name="connsiteX28" fmla="*/ 1654493 w 5769013"/>
                <a:gd name="connsiteY28" fmla="*/ 780110 h 1747850"/>
                <a:gd name="connsiteX29" fmla="*/ 1333793 w 5769013"/>
                <a:gd name="connsiteY29" fmla="*/ 677533 h 1747850"/>
                <a:gd name="connsiteX30" fmla="*/ 894398 w 5769013"/>
                <a:gd name="connsiteY30" fmla="*/ 783920 h 1747850"/>
                <a:gd name="connsiteX31" fmla="*/ 288608 w 5769013"/>
                <a:gd name="connsiteY31" fmla="*/ 1232547 h 1747850"/>
                <a:gd name="connsiteX32" fmla="*/ 0 w 5769013"/>
                <a:gd name="connsiteY32" fmla="*/ 1747850 h 1747850"/>
                <a:gd name="connsiteX33" fmla="*/ 5497830 w 5769013"/>
                <a:gd name="connsiteY33" fmla="*/ 1747850 h 1747850"/>
                <a:gd name="connsiteX34" fmla="*/ 5513070 w 5769013"/>
                <a:gd name="connsiteY34" fmla="*/ 1731657 h 17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69013" h="1747850">
                  <a:moveTo>
                    <a:pt x="5513070" y="1731657"/>
                  </a:moveTo>
                  <a:cubicBezTo>
                    <a:pt x="5597843" y="1635455"/>
                    <a:pt x="5674995" y="1534490"/>
                    <a:pt x="5724525" y="1415427"/>
                  </a:cubicBezTo>
                  <a:cubicBezTo>
                    <a:pt x="5785485" y="1267790"/>
                    <a:pt x="5785485" y="1122057"/>
                    <a:pt x="5714048" y="978230"/>
                  </a:cubicBezTo>
                  <a:cubicBezTo>
                    <a:pt x="5679758" y="909650"/>
                    <a:pt x="5645468" y="841070"/>
                    <a:pt x="5607368" y="775347"/>
                  </a:cubicBezTo>
                  <a:cubicBezTo>
                    <a:pt x="5586413" y="738200"/>
                    <a:pt x="5569268" y="700100"/>
                    <a:pt x="5571173" y="656285"/>
                  </a:cubicBezTo>
                  <a:cubicBezTo>
                    <a:pt x="5571173" y="650570"/>
                    <a:pt x="5571173" y="644855"/>
                    <a:pt x="5570220" y="640092"/>
                  </a:cubicBezTo>
                  <a:cubicBezTo>
                    <a:pt x="5524500" y="457212"/>
                    <a:pt x="5491163" y="269570"/>
                    <a:pt x="5384483" y="107645"/>
                  </a:cubicBezTo>
                  <a:cubicBezTo>
                    <a:pt x="5350193" y="54305"/>
                    <a:pt x="5223510" y="-8560"/>
                    <a:pt x="5161598" y="965"/>
                  </a:cubicBezTo>
                  <a:cubicBezTo>
                    <a:pt x="5117783" y="7632"/>
                    <a:pt x="5092065" y="51447"/>
                    <a:pt x="5103495" y="99072"/>
                  </a:cubicBezTo>
                  <a:cubicBezTo>
                    <a:pt x="5111115" y="133362"/>
                    <a:pt x="5133023" y="159080"/>
                    <a:pt x="5159693" y="179082"/>
                  </a:cubicBezTo>
                  <a:cubicBezTo>
                    <a:pt x="5261610" y="257187"/>
                    <a:pt x="5292090" y="365772"/>
                    <a:pt x="5288280" y="487692"/>
                  </a:cubicBezTo>
                  <a:cubicBezTo>
                    <a:pt x="5283518" y="664857"/>
                    <a:pt x="5290185" y="840117"/>
                    <a:pt x="5365433" y="1005852"/>
                  </a:cubicBezTo>
                  <a:cubicBezTo>
                    <a:pt x="5368290" y="1013472"/>
                    <a:pt x="5371148" y="1020140"/>
                    <a:pt x="5373053" y="1027760"/>
                  </a:cubicBezTo>
                  <a:cubicBezTo>
                    <a:pt x="5398770" y="1103960"/>
                    <a:pt x="5409248" y="1174445"/>
                    <a:pt x="5343525" y="1240167"/>
                  </a:cubicBezTo>
                  <a:cubicBezTo>
                    <a:pt x="5272088" y="1312557"/>
                    <a:pt x="5193030" y="1341132"/>
                    <a:pt x="5093970" y="1311605"/>
                  </a:cubicBezTo>
                  <a:cubicBezTo>
                    <a:pt x="5042535" y="1295412"/>
                    <a:pt x="4996815" y="1266837"/>
                    <a:pt x="4958715" y="1229690"/>
                  </a:cubicBezTo>
                  <a:cubicBezTo>
                    <a:pt x="4833938" y="1109675"/>
                    <a:pt x="4711065" y="988707"/>
                    <a:pt x="4588193" y="867740"/>
                  </a:cubicBezTo>
                  <a:cubicBezTo>
                    <a:pt x="4575810" y="855357"/>
                    <a:pt x="4564380" y="841070"/>
                    <a:pt x="4558665" y="823925"/>
                  </a:cubicBezTo>
                  <a:cubicBezTo>
                    <a:pt x="4531995" y="743915"/>
                    <a:pt x="4471988" y="689622"/>
                    <a:pt x="4413885" y="633425"/>
                  </a:cubicBezTo>
                  <a:cubicBezTo>
                    <a:pt x="4300538" y="522935"/>
                    <a:pt x="4164330" y="517220"/>
                    <a:pt x="4019550" y="540080"/>
                  </a:cubicBezTo>
                  <a:cubicBezTo>
                    <a:pt x="3925253" y="554367"/>
                    <a:pt x="3830955" y="569607"/>
                    <a:pt x="3741420" y="601040"/>
                  </a:cubicBezTo>
                  <a:cubicBezTo>
                    <a:pt x="3682365" y="621042"/>
                    <a:pt x="3621405" y="617232"/>
                    <a:pt x="3560445" y="615327"/>
                  </a:cubicBezTo>
                  <a:cubicBezTo>
                    <a:pt x="3328988" y="603897"/>
                    <a:pt x="3098483" y="581990"/>
                    <a:pt x="2866073" y="592467"/>
                  </a:cubicBezTo>
                  <a:cubicBezTo>
                    <a:pt x="2809875" y="595325"/>
                    <a:pt x="2752725" y="598182"/>
                    <a:pt x="2697480" y="609612"/>
                  </a:cubicBezTo>
                  <a:cubicBezTo>
                    <a:pt x="2646045" y="621042"/>
                    <a:pt x="2605088" y="645807"/>
                    <a:pt x="2586038" y="699147"/>
                  </a:cubicBezTo>
                  <a:cubicBezTo>
                    <a:pt x="2573655" y="735342"/>
                    <a:pt x="2542223" y="744867"/>
                    <a:pt x="2509838" y="750582"/>
                  </a:cubicBezTo>
                  <a:cubicBezTo>
                    <a:pt x="2446973" y="762965"/>
                    <a:pt x="2383155" y="771537"/>
                    <a:pt x="2319338" y="782015"/>
                  </a:cubicBezTo>
                  <a:cubicBezTo>
                    <a:pt x="2192655" y="803922"/>
                    <a:pt x="2065973" y="824877"/>
                    <a:pt x="1937385" y="827735"/>
                  </a:cubicBezTo>
                  <a:cubicBezTo>
                    <a:pt x="1839278" y="829640"/>
                    <a:pt x="1755092" y="805144"/>
                    <a:pt x="1654493" y="780110"/>
                  </a:cubicBezTo>
                  <a:cubicBezTo>
                    <a:pt x="1553894" y="755076"/>
                    <a:pt x="1435711" y="687058"/>
                    <a:pt x="1333793" y="677533"/>
                  </a:cubicBezTo>
                  <a:cubicBezTo>
                    <a:pt x="1170916" y="663245"/>
                    <a:pt x="1068595" y="691418"/>
                    <a:pt x="894398" y="783920"/>
                  </a:cubicBezTo>
                  <a:cubicBezTo>
                    <a:pt x="720201" y="876422"/>
                    <a:pt x="446722" y="1024902"/>
                    <a:pt x="288608" y="1232547"/>
                  </a:cubicBezTo>
                  <a:cubicBezTo>
                    <a:pt x="167640" y="1389710"/>
                    <a:pt x="78105" y="1565922"/>
                    <a:pt x="0" y="1747850"/>
                  </a:cubicBezTo>
                  <a:lnTo>
                    <a:pt x="5497830" y="1747850"/>
                  </a:lnTo>
                  <a:cubicBezTo>
                    <a:pt x="5502593" y="1743087"/>
                    <a:pt x="5508308" y="1737372"/>
                    <a:pt x="5513070" y="17316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8" name="Group 48">
            <a:extLst>
              <a:ext uri="{FF2B5EF4-FFF2-40B4-BE49-F238E27FC236}">
                <a16:creationId xmlns:a16="http://schemas.microsoft.com/office/drawing/2014/main" id="{FE892BFC-5F90-4E67-97B6-07BB17B2801F}"/>
              </a:ext>
            </a:extLst>
          </p:cNvPr>
          <p:cNvGrpSpPr/>
          <p:nvPr/>
        </p:nvGrpSpPr>
        <p:grpSpPr>
          <a:xfrm>
            <a:off x="7505173" y="4355035"/>
            <a:ext cx="2442134" cy="1853924"/>
            <a:chOff x="2185241" y="3013515"/>
            <a:chExt cx="2750177" cy="2087772"/>
          </a:xfrm>
        </p:grpSpPr>
        <p:sp>
          <p:nvSpPr>
            <p:cNvPr id="449" name="Graphic 16">
              <a:extLst>
                <a:ext uri="{FF2B5EF4-FFF2-40B4-BE49-F238E27FC236}">
                  <a16:creationId xmlns:a16="http://schemas.microsoft.com/office/drawing/2014/main" id="{A0BBE804-169D-4424-A11D-99BB810043E6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Graphic 16">
              <a:extLst>
                <a:ext uri="{FF2B5EF4-FFF2-40B4-BE49-F238E27FC236}">
                  <a16:creationId xmlns:a16="http://schemas.microsoft.com/office/drawing/2014/main" id="{39167B44-84A2-4271-99FB-B6EA3F49E696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Graphic 16">
              <a:extLst>
                <a:ext uri="{FF2B5EF4-FFF2-40B4-BE49-F238E27FC236}">
                  <a16:creationId xmlns:a16="http://schemas.microsoft.com/office/drawing/2014/main" id="{043DF2B2-3EDC-49C3-8242-57001AF18F68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Graphic 16">
              <a:extLst>
                <a:ext uri="{FF2B5EF4-FFF2-40B4-BE49-F238E27FC236}">
                  <a16:creationId xmlns:a16="http://schemas.microsoft.com/office/drawing/2014/main" id="{32E436CC-7A86-4F52-B289-7D8035F51459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Graphic 16">
              <a:extLst>
                <a:ext uri="{FF2B5EF4-FFF2-40B4-BE49-F238E27FC236}">
                  <a16:creationId xmlns:a16="http://schemas.microsoft.com/office/drawing/2014/main" id="{3783B180-BA9F-484A-BB94-FEC542A2D19C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Graphic 16">
              <a:extLst>
                <a:ext uri="{FF2B5EF4-FFF2-40B4-BE49-F238E27FC236}">
                  <a16:creationId xmlns:a16="http://schemas.microsoft.com/office/drawing/2014/main" id="{8C47FC3B-4E74-48EC-B043-565F0FC87632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Graphic 16">
              <a:extLst>
                <a:ext uri="{FF2B5EF4-FFF2-40B4-BE49-F238E27FC236}">
                  <a16:creationId xmlns:a16="http://schemas.microsoft.com/office/drawing/2014/main" id="{94185EC4-A1BB-4E7D-B6A2-16AEEEFA1DD9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Graphic 16">
              <a:extLst>
                <a:ext uri="{FF2B5EF4-FFF2-40B4-BE49-F238E27FC236}">
                  <a16:creationId xmlns:a16="http://schemas.microsoft.com/office/drawing/2014/main" id="{9E689664-15E7-4E9B-87C2-E004D0E08160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Graphic 16">
              <a:extLst>
                <a:ext uri="{FF2B5EF4-FFF2-40B4-BE49-F238E27FC236}">
                  <a16:creationId xmlns:a16="http://schemas.microsoft.com/office/drawing/2014/main" id="{3402D46A-2618-46A1-B6EB-8CF4721B3C66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Graphic 16">
              <a:extLst>
                <a:ext uri="{FF2B5EF4-FFF2-40B4-BE49-F238E27FC236}">
                  <a16:creationId xmlns:a16="http://schemas.microsoft.com/office/drawing/2014/main" id="{93B05E68-5EA3-4727-A1E4-19C8F78BFB70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Graphic 16">
              <a:extLst>
                <a:ext uri="{FF2B5EF4-FFF2-40B4-BE49-F238E27FC236}">
                  <a16:creationId xmlns:a16="http://schemas.microsoft.com/office/drawing/2014/main" id="{62C89AB6-6074-44F0-9E1E-9D1519A0AE94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Graphic 16">
              <a:extLst>
                <a:ext uri="{FF2B5EF4-FFF2-40B4-BE49-F238E27FC236}">
                  <a16:creationId xmlns:a16="http://schemas.microsoft.com/office/drawing/2014/main" id="{9259524B-FC3F-4D89-BF77-6A70FCD0B679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Graphic 16">
              <a:extLst>
                <a:ext uri="{FF2B5EF4-FFF2-40B4-BE49-F238E27FC236}">
                  <a16:creationId xmlns:a16="http://schemas.microsoft.com/office/drawing/2014/main" id="{0ED72278-C72C-4E9E-A369-1104E8C0BF1C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Graphic 16">
              <a:extLst>
                <a:ext uri="{FF2B5EF4-FFF2-40B4-BE49-F238E27FC236}">
                  <a16:creationId xmlns:a16="http://schemas.microsoft.com/office/drawing/2014/main" id="{7C244FC3-76AA-4B31-A719-C7B8819701A5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Graphic 16">
              <a:extLst>
                <a:ext uri="{FF2B5EF4-FFF2-40B4-BE49-F238E27FC236}">
                  <a16:creationId xmlns:a16="http://schemas.microsoft.com/office/drawing/2014/main" id="{D158E8B3-44ED-41CB-BF53-E2D7DB000FD2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Graphic 16">
              <a:extLst>
                <a:ext uri="{FF2B5EF4-FFF2-40B4-BE49-F238E27FC236}">
                  <a16:creationId xmlns:a16="http://schemas.microsoft.com/office/drawing/2014/main" id="{002A5166-70D2-442B-9425-D1AE2CC9700B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Graphic 16">
              <a:extLst>
                <a:ext uri="{FF2B5EF4-FFF2-40B4-BE49-F238E27FC236}">
                  <a16:creationId xmlns:a16="http://schemas.microsoft.com/office/drawing/2014/main" id="{192BC7CA-F579-4C71-974C-B8A483D57490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Graphic 16">
              <a:extLst>
                <a:ext uri="{FF2B5EF4-FFF2-40B4-BE49-F238E27FC236}">
                  <a16:creationId xmlns:a16="http://schemas.microsoft.com/office/drawing/2014/main" id="{9AA3BDA7-9048-4AB8-8448-8D9B86372C9E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Graphic 16">
              <a:extLst>
                <a:ext uri="{FF2B5EF4-FFF2-40B4-BE49-F238E27FC236}">
                  <a16:creationId xmlns:a16="http://schemas.microsoft.com/office/drawing/2014/main" id="{88C27FB8-660E-4014-AB34-0333524F6925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Graphic 16">
              <a:extLst>
                <a:ext uri="{FF2B5EF4-FFF2-40B4-BE49-F238E27FC236}">
                  <a16:creationId xmlns:a16="http://schemas.microsoft.com/office/drawing/2014/main" id="{5D6BF3FE-6112-4F8E-8A09-608EFC671244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Graphic 16">
              <a:extLst>
                <a:ext uri="{FF2B5EF4-FFF2-40B4-BE49-F238E27FC236}">
                  <a16:creationId xmlns:a16="http://schemas.microsoft.com/office/drawing/2014/main" id="{8BAFE56D-FDD9-4B15-942C-55B38BC12BB4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Graphic 16">
              <a:extLst>
                <a:ext uri="{FF2B5EF4-FFF2-40B4-BE49-F238E27FC236}">
                  <a16:creationId xmlns:a16="http://schemas.microsoft.com/office/drawing/2014/main" id="{1DA07D62-B80A-45B1-B3B3-826E56AE4488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Graphic 16">
              <a:extLst>
                <a:ext uri="{FF2B5EF4-FFF2-40B4-BE49-F238E27FC236}">
                  <a16:creationId xmlns:a16="http://schemas.microsoft.com/office/drawing/2014/main" id="{39A8465A-2AC5-43DF-BC83-E9B5F35181B2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Graphic 16">
              <a:extLst>
                <a:ext uri="{FF2B5EF4-FFF2-40B4-BE49-F238E27FC236}">
                  <a16:creationId xmlns:a16="http://schemas.microsoft.com/office/drawing/2014/main" id="{F0E36284-F921-4296-B0FA-E285B0DBC0C2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6C3A0ADF-866B-46D2-BB21-4F3D6209069A}"/>
              </a:ext>
            </a:extLst>
          </p:cNvPr>
          <p:cNvSpPr/>
          <p:nvPr/>
        </p:nvSpPr>
        <p:spPr>
          <a:xfrm>
            <a:off x="5614946" y="5167289"/>
            <a:ext cx="7178835" cy="563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430AB807-88F3-42F6-BBD2-F0BD49264D74}"/>
              </a:ext>
            </a:extLst>
          </p:cNvPr>
          <p:cNvGrpSpPr/>
          <p:nvPr/>
        </p:nvGrpSpPr>
        <p:grpSpPr>
          <a:xfrm>
            <a:off x="6723707" y="2643826"/>
            <a:ext cx="5110489" cy="2807868"/>
            <a:chOff x="-548507" y="477868"/>
            <a:chExt cx="11570449" cy="6357177"/>
          </a:xfrm>
        </p:grpSpPr>
        <p:sp>
          <p:nvSpPr>
            <p:cNvPr id="5" name="Freeform: Shape 40">
              <a:extLst>
                <a:ext uri="{FF2B5EF4-FFF2-40B4-BE49-F238E27FC236}">
                  <a16:creationId xmlns:a16="http://schemas.microsoft.com/office/drawing/2014/main" id="{28D23F38-0876-41BC-BD87-11E686BF2FD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1A1868ED-B289-4B3D-A507-B4ADCA1DFAC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2">
              <a:extLst>
                <a:ext uri="{FF2B5EF4-FFF2-40B4-BE49-F238E27FC236}">
                  <a16:creationId xmlns:a16="http://schemas.microsoft.com/office/drawing/2014/main" id="{18850197-4B65-4235-8AC4-4B971877909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3">
              <a:extLst>
                <a:ext uri="{FF2B5EF4-FFF2-40B4-BE49-F238E27FC236}">
                  <a16:creationId xmlns:a16="http://schemas.microsoft.com/office/drawing/2014/main" id="{C984F2BD-5829-489C-A828-D78745AF2A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4">
              <a:extLst>
                <a:ext uri="{FF2B5EF4-FFF2-40B4-BE49-F238E27FC236}">
                  <a16:creationId xmlns:a16="http://schemas.microsoft.com/office/drawing/2014/main" id="{AC5151E1-7E1E-4DBF-80B5-8682EFE1AC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id="{ACC64C11-7B9D-43DD-B232-F85D69E2DE6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50">
                <a:extLst>
                  <a:ext uri="{FF2B5EF4-FFF2-40B4-BE49-F238E27FC236}">
                    <a16:creationId xmlns:a16="http://schemas.microsoft.com/office/drawing/2014/main" id="{2A79BE58-05C2-4251-BC5C-FC78BA44B57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51">
                <a:extLst>
                  <a:ext uri="{FF2B5EF4-FFF2-40B4-BE49-F238E27FC236}">
                    <a16:creationId xmlns:a16="http://schemas.microsoft.com/office/drawing/2014/main" id="{5CEB17D4-A111-4A6F-8B17-CCEA5D65C5A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81AB5775-1FBB-4435-8C8C-8492AE1E363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48">
                <a:extLst>
                  <a:ext uri="{FF2B5EF4-FFF2-40B4-BE49-F238E27FC236}">
                    <a16:creationId xmlns:a16="http://schemas.microsoft.com/office/drawing/2014/main" id="{113C20F8-7F04-4A4E-A640-39071EBA55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49">
                <a:extLst>
                  <a:ext uri="{FF2B5EF4-FFF2-40B4-BE49-F238E27FC236}">
                    <a16:creationId xmlns:a16="http://schemas.microsoft.com/office/drawing/2014/main" id="{6D10B5B8-DF5A-4FC7-9382-AC8C667280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47">
              <a:extLst>
                <a:ext uri="{FF2B5EF4-FFF2-40B4-BE49-F238E27FC236}">
                  <a16:creationId xmlns:a16="http://schemas.microsoft.com/office/drawing/2014/main" id="{D8850718-C076-4348-89EE-8430AFA6123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Oval 10">
            <a:extLst>
              <a:ext uri="{FF2B5EF4-FFF2-40B4-BE49-F238E27FC236}">
                <a16:creationId xmlns:a16="http://schemas.microsoft.com/office/drawing/2014/main" id="{8FA207E2-7E1C-4BC4-8F93-4F6BF676324F}"/>
              </a:ext>
            </a:extLst>
          </p:cNvPr>
          <p:cNvSpPr/>
          <p:nvPr/>
        </p:nvSpPr>
        <p:spPr>
          <a:xfrm>
            <a:off x="2166489" y="5259148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E3A462A1-3F28-4018-A8F6-EB431E5BB157}"/>
              </a:ext>
            </a:extLst>
          </p:cNvPr>
          <p:cNvGrpSpPr/>
          <p:nvPr/>
        </p:nvGrpSpPr>
        <p:grpSpPr>
          <a:xfrm>
            <a:off x="2596514" y="2363476"/>
            <a:ext cx="3848482" cy="3106198"/>
            <a:chOff x="2444748" y="555045"/>
            <a:chExt cx="7282048" cy="5727454"/>
          </a:xfrm>
        </p:grpSpPr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EB99EC4E-5128-4798-9869-2FC4BD46122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D17304AF-5DE9-4CB0-B51F-F6C1FB4DC89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0BFAA6EF-BE53-491B-AE1C-C006BC689B7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B2F7D1D6-DF21-446C-9C05-DD96CF7BB3D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50C4FE94-1BA7-4323-B715-E82998CD667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A6184306-ABE3-4DFE-8A3A-270EF24238D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94BC2A03-2C3C-4060-937E-39A660423BC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1D2BF323-19FE-4E74-AFF8-F9F0E5115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995C54E-524D-4A0A-8B51-4926DE08E734}"/>
              </a:ext>
            </a:extLst>
          </p:cNvPr>
          <p:cNvGrpSpPr/>
          <p:nvPr/>
        </p:nvGrpSpPr>
        <p:grpSpPr>
          <a:xfrm>
            <a:off x="516192" y="2592076"/>
            <a:ext cx="1368318" cy="2730923"/>
            <a:chOff x="3562232" y="2208816"/>
            <a:chExt cx="1576880" cy="3147176"/>
          </a:xfrm>
        </p:grpSpPr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126F18EE-E768-455D-B723-4B02933FCCD1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7BB879D-F26F-4A38-BC99-67FE34C5C449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BF53ED7D-A506-4538-AEF7-86CAAC92A2E6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8018A0F5-2967-4192-8914-93999F25B4BA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A3BBDEFE-7406-4304-B8E7-63899E0E0A7A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D6D43A4-B694-4935-9EA8-0F6F3FE7BC2F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2D0CA577-EDBE-4E98-932F-9903EEFAA7E6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53A3B226-9A78-47BB-B5B3-EE9EAD0BA8F2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4440EAFB-3FDB-4FC5-A145-8EB1C0B5EB9B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6C23714C-E592-4C91-9995-05A60BE1FF82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A6486C38-EFC1-48E4-B088-56405F991EBD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F6E6EBB8-F34B-4CD8-BB95-D77B8053669C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216">
              <a:extLst>
                <a:ext uri="{FF2B5EF4-FFF2-40B4-BE49-F238E27FC236}">
                  <a16:creationId xmlns:a16="http://schemas.microsoft.com/office/drawing/2014/main" id="{2E16F076-04A2-4A06-ACDF-FB55857185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17">
              <a:extLst>
                <a:ext uri="{FF2B5EF4-FFF2-40B4-BE49-F238E27FC236}">
                  <a16:creationId xmlns:a16="http://schemas.microsoft.com/office/drawing/2014/main" id="{007560AB-5A81-44BA-8274-01BF2FCA9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8">
              <a:extLst>
                <a:ext uri="{FF2B5EF4-FFF2-40B4-BE49-F238E27FC236}">
                  <a16:creationId xmlns:a16="http://schemas.microsoft.com/office/drawing/2014/main" id="{EE202F7C-BD32-42A3-BDDC-BCF7029F029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219">
              <a:extLst>
                <a:ext uri="{FF2B5EF4-FFF2-40B4-BE49-F238E27FC236}">
                  <a16:creationId xmlns:a16="http://schemas.microsoft.com/office/drawing/2014/main" id="{9EE99B93-CD61-4CA6-B3FF-C33424F7935E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9711F06C-0964-4C30-BAD1-1246EB2CE874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5253F8D-EB20-4685-BC3D-4634F0DE0B5B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A22EC58-E8FF-448E-9025-767B905424F0}"/>
              </a:ext>
            </a:extLst>
          </p:cNvPr>
          <p:cNvGrpSpPr/>
          <p:nvPr/>
        </p:nvGrpSpPr>
        <p:grpSpPr>
          <a:xfrm>
            <a:off x="10008041" y="4585708"/>
            <a:ext cx="1377485" cy="1377485"/>
            <a:chOff x="683568" y="2000250"/>
            <a:chExt cx="1858067" cy="185806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A61E50C-F5B2-45CF-9A78-D233AAAC879E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EC502D64-A61D-4162-BE8E-1472FB68A553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4B038A4A-B52B-467C-B822-684AD6BBAD21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37">
              <a:extLst>
                <a:ext uri="{FF2B5EF4-FFF2-40B4-BE49-F238E27FC236}">
                  <a16:creationId xmlns:a16="http://schemas.microsoft.com/office/drawing/2014/main" id="{21B400C4-9CAC-46DA-8EFD-903603C2328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AE3394-83CD-4274-9007-3B1677E686B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5FA04B-02B0-4B70-993E-33A5C3CDBC6D}"/>
              </a:ext>
            </a:extLst>
          </p:cNvPr>
          <p:cNvSpPr txBox="1"/>
          <p:nvPr/>
        </p:nvSpPr>
        <p:spPr>
          <a:xfrm>
            <a:off x="10082976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BA540A4-6E27-4945-8C3E-9FECD94A9142}"/>
              </a:ext>
            </a:extLst>
          </p:cNvPr>
          <p:cNvGrpSpPr/>
          <p:nvPr/>
        </p:nvGrpSpPr>
        <p:grpSpPr>
          <a:xfrm>
            <a:off x="4596720" y="4585708"/>
            <a:ext cx="1377485" cy="1377485"/>
            <a:chOff x="683568" y="2000250"/>
            <a:chExt cx="1858067" cy="1858067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989CB6AE-51D1-46A8-9A34-025B76614A16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DB498039-E34F-4C0F-AFA5-E67A09CE7CAD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2DFF3077-1A67-43E8-BCF4-975AC08FBCD7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Pie 8">
              <a:extLst>
                <a:ext uri="{FF2B5EF4-FFF2-40B4-BE49-F238E27FC236}">
                  <a16:creationId xmlns:a16="http://schemas.microsoft.com/office/drawing/2014/main" id="{7B63B797-B403-441C-AF16-6DBE7453FE5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891FCB-C135-4AA4-AD4A-2E25DF1DA372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592BEA-094F-43BA-8ED6-BE5D88E61883}"/>
              </a:ext>
            </a:extLst>
          </p:cNvPr>
          <p:cNvSpPr txBox="1"/>
          <p:nvPr/>
        </p:nvSpPr>
        <p:spPr>
          <a:xfrm>
            <a:off x="4671655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30CBBC8-585C-4E24-AA85-80A8F247068B}"/>
              </a:ext>
            </a:extLst>
          </p:cNvPr>
          <p:cNvGrpSpPr/>
          <p:nvPr/>
        </p:nvGrpSpPr>
        <p:grpSpPr>
          <a:xfrm>
            <a:off x="6400494" y="4585708"/>
            <a:ext cx="1377485" cy="1377485"/>
            <a:chOff x="683568" y="2000250"/>
            <a:chExt cx="1858067" cy="1858067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D7087A14-0B16-440D-8FC3-FFC261B8767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5695AC96-F9BB-4EA9-8907-EBA3528D46B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id="{2F96B2DA-3E38-45BC-B0FC-901AFE6EFAF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Pie 17">
              <a:extLst>
                <a:ext uri="{FF2B5EF4-FFF2-40B4-BE49-F238E27FC236}">
                  <a16:creationId xmlns:a16="http://schemas.microsoft.com/office/drawing/2014/main" id="{568B8C73-1538-4166-B6E9-8780B383377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140436-A294-4EE6-9462-BA6DBB90B42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91C462-66F6-49B0-8E8B-546005120C5A}"/>
              </a:ext>
            </a:extLst>
          </p:cNvPr>
          <p:cNvSpPr txBox="1"/>
          <p:nvPr/>
        </p:nvSpPr>
        <p:spPr>
          <a:xfrm>
            <a:off x="6475429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E1EF84B-01AA-44FA-AAE9-D8B697C28113}"/>
              </a:ext>
            </a:extLst>
          </p:cNvPr>
          <p:cNvGrpSpPr/>
          <p:nvPr/>
        </p:nvGrpSpPr>
        <p:grpSpPr>
          <a:xfrm>
            <a:off x="8204268" y="4585708"/>
            <a:ext cx="1377485" cy="1377485"/>
            <a:chOff x="683568" y="2000250"/>
            <a:chExt cx="1858067" cy="1858067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D4E96C82-6D11-4F93-A980-EC5E57B9263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A0DC484F-270E-4E5C-918C-CAC2088A3DE3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F52577FA-33C0-4BD2-876B-A7F79260EEAC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6" name="Pie 27">
              <a:extLst>
                <a:ext uri="{FF2B5EF4-FFF2-40B4-BE49-F238E27FC236}">
                  <a16:creationId xmlns:a16="http://schemas.microsoft.com/office/drawing/2014/main" id="{1E9DE847-1536-4283-8E9E-E6E227CEF6E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E35D0B-121D-45BA-8F15-9C28DB41B6D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CB99BBA-8749-4C08-9DF6-2965C3F340EF}"/>
              </a:ext>
            </a:extLst>
          </p:cNvPr>
          <p:cNvSpPr txBox="1"/>
          <p:nvPr/>
        </p:nvSpPr>
        <p:spPr>
          <a:xfrm>
            <a:off x="8279203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id="{B218C8F3-73C3-47BF-A4EA-08035EF40CAB}"/>
              </a:ext>
            </a:extLst>
          </p:cNvPr>
          <p:cNvSpPr/>
          <p:nvPr/>
        </p:nvSpPr>
        <p:spPr>
          <a:xfrm>
            <a:off x="4430880" y="2182937"/>
            <a:ext cx="702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3">
            <a:extLst>
              <a:ext uri="{FF2B5EF4-FFF2-40B4-BE49-F238E27FC236}">
                <a16:creationId xmlns:a16="http://schemas.microsoft.com/office/drawing/2014/main" id="{9E2763B8-77BE-4A00-AC01-7510B5BBF2AE}"/>
              </a:ext>
            </a:extLst>
          </p:cNvPr>
          <p:cNvSpPr/>
          <p:nvPr/>
        </p:nvSpPr>
        <p:spPr>
          <a:xfrm>
            <a:off x="4430879" y="1453200"/>
            <a:ext cx="702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</a:rPr>
              <a:t>JOHN DOE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20F14-5F14-40E4-92CF-87F785000179}"/>
              </a:ext>
            </a:extLst>
          </p:cNvPr>
          <p:cNvSpPr txBox="1"/>
          <p:nvPr/>
        </p:nvSpPr>
        <p:spPr>
          <a:xfrm>
            <a:off x="9324775" y="3848100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5F800934-53DC-4E6D-B321-D33FF39AFE27}"/>
              </a:ext>
            </a:extLst>
          </p:cNvPr>
          <p:cNvGrpSpPr/>
          <p:nvPr/>
        </p:nvGrpSpPr>
        <p:grpSpPr>
          <a:xfrm>
            <a:off x="806473" y="4585708"/>
            <a:ext cx="3181260" cy="1677321"/>
            <a:chOff x="806474" y="4535940"/>
            <a:chExt cx="3181260" cy="1677321"/>
          </a:xfrm>
        </p:grpSpPr>
        <p:sp>
          <p:nvSpPr>
            <p:cNvPr id="38" name="직사각형 1">
              <a:extLst>
                <a:ext uri="{FF2B5EF4-FFF2-40B4-BE49-F238E27FC236}">
                  <a16:creationId xmlns:a16="http://schemas.microsoft.com/office/drawing/2014/main" id="{BFD1E0BA-28E7-4A8B-8E12-73DF240A0022}"/>
                </a:ext>
              </a:extLst>
            </p:cNvPr>
            <p:cNvSpPr/>
            <p:nvPr/>
          </p:nvSpPr>
          <p:spPr>
            <a:xfrm>
              <a:off x="806476" y="4828266"/>
              <a:ext cx="31812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 ~ 2019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 ~ 2027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</a:t>
              </a:r>
            </a:p>
          </p:txBody>
        </p:sp>
        <p:sp>
          <p:nvSpPr>
            <p:cNvPr id="39" name="직사각형 5">
              <a:extLst>
                <a:ext uri="{FF2B5EF4-FFF2-40B4-BE49-F238E27FC236}">
                  <a16:creationId xmlns:a16="http://schemas.microsoft.com/office/drawing/2014/main" id="{2AD5EFAA-7EC7-4095-BADB-28F482CC9506}"/>
                </a:ext>
              </a:extLst>
            </p:cNvPr>
            <p:cNvSpPr/>
            <p:nvPr/>
          </p:nvSpPr>
          <p:spPr>
            <a:xfrm>
              <a:off x="806474" y="4535940"/>
              <a:ext cx="31812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Work Experience</a:t>
              </a:r>
              <a:endParaRPr lang="ko-KR" altLang="en-US" sz="1400" dirty="0"/>
            </a:p>
          </p:txBody>
        </p:sp>
      </p:grp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304E3EDC-5512-4C30-BF8C-BECF00E742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AB1D11E5-BD8D-4521-A4E8-5471D4BD12AF}"/>
              </a:ext>
            </a:extLst>
          </p:cNvPr>
          <p:cNvGrpSpPr/>
          <p:nvPr/>
        </p:nvGrpSpPr>
        <p:grpSpPr>
          <a:xfrm>
            <a:off x="323529" y="2324772"/>
            <a:ext cx="4234609" cy="3214665"/>
            <a:chOff x="2185241" y="3013515"/>
            <a:chExt cx="2750177" cy="2087772"/>
          </a:xfrm>
        </p:grpSpPr>
        <p:sp>
          <p:nvSpPr>
            <p:cNvPr id="4" name="Graphic 16">
              <a:extLst>
                <a:ext uri="{FF2B5EF4-FFF2-40B4-BE49-F238E27FC236}">
                  <a16:creationId xmlns:a16="http://schemas.microsoft.com/office/drawing/2014/main" id="{5140C011-0CF3-4027-AD15-C688915F8549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6">
              <a:extLst>
                <a:ext uri="{FF2B5EF4-FFF2-40B4-BE49-F238E27FC236}">
                  <a16:creationId xmlns:a16="http://schemas.microsoft.com/office/drawing/2014/main" id="{33A5B24A-3FA8-4FAE-B325-EFF2B63EC3C1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6">
              <a:extLst>
                <a:ext uri="{FF2B5EF4-FFF2-40B4-BE49-F238E27FC236}">
                  <a16:creationId xmlns:a16="http://schemas.microsoft.com/office/drawing/2014/main" id="{3921CD90-10BC-478F-A28F-B1673D6C69C8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6">
              <a:extLst>
                <a:ext uri="{FF2B5EF4-FFF2-40B4-BE49-F238E27FC236}">
                  <a16:creationId xmlns:a16="http://schemas.microsoft.com/office/drawing/2014/main" id="{47339CF9-C2D5-4C8F-AF57-41476CF0B3C0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6">
              <a:extLst>
                <a:ext uri="{FF2B5EF4-FFF2-40B4-BE49-F238E27FC236}">
                  <a16:creationId xmlns:a16="http://schemas.microsoft.com/office/drawing/2014/main" id="{C8532EFB-27B7-4CB5-8179-93C786CC3E8E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6">
              <a:extLst>
                <a:ext uri="{FF2B5EF4-FFF2-40B4-BE49-F238E27FC236}">
                  <a16:creationId xmlns:a16="http://schemas.microsoft.com/office/drawing/2014/main" id="{E15787DA-F8EA-40DF-A06D-7A5E8848D4E2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6">
              <a:extLst>
                <a:ext uri="{FF2B5EF4-FFF2-40B4-BE49-F238E27FC236}">
                  <a16:creationId xmlns:a16="http://schemas.microsoft.com/office/drawing/2014/main" id="{E88662BD-4E47-48EA-8992-ACD0F76F484B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6">
              <a:extLst>
                <a:ext uri="{FF2B5EF4-FFF2-40B4-BE49-F238E27FC236}">
                  <a16:creationId xmlns:a16="http://schemas.microsoft.com/office/drawing/2014/main" id="{F3A4E5AA-F10E-4EE0-992E-ED26DEC14A92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EDE7C56F-8F7A-4AAE-886F-9E8B22F06819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">
              <a:extLst>
                <a:ext uri="{FF2B5EF4-FFF2-40B4-BE49-F238E27FC236}">
                  <a16:creationId xmlns:a16="http://schemas.microsoft.com/office/drawing/2014/main" id="{4E558688-1FC5-474A-9F98-AA2E082E6793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29865F41-CD8E-4F90-82DC-79AD01FB9E2B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0E2E24C7-CB5E-463F-9D3C-F3FAE7F7573C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">
              <a:extLst>
                <a:ext uri="{FF2B5EF4-FFF2-40B4-BE49-F238E27FC236}">
                  <a16:creationId xmlns:a16="http://schemas.microsoft.com/office/drawing/2014/main" id="{6E26954D-1031-4C28-B4CE-B553ED99F881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">
              <a:extLst>
                <a:ext uri="{FF2B5EF4-FFF2-40B4-BE49-F238E27FC236}">
                  <a16:creationId xmlns:a16="http://schemas.microsoft.com/office/drawing/2014/main" id="{0CC3F34F-8584-4CCD-ACEE-1EA012523853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">
              <a:extLst>
                <a:ext uri="{FF2B5EF4-FFF2-40B4-BE49-F238E27FC236}">
                  <a16:creationId xmlns:a16="http://schemas.microsoft.com/office/drawing/2014/main" id="{A2CBD4AD-A2E2-4D75-9F0E-8BA49899DDCF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6">
              <a:extLst>
                <a:ext uri="{FF2B5EF4-FFF2-40B4-BE49-F238E27FC236}">
                  <a16:creationId xmlns:a16="http://schemas.microsoft.com/office/drawing/2014/main" id="{ED4C92AE-8E80-4BF6-9853-56646680A246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3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">
              <a:extLst>
                <a:ext uri="{FF2B5EF4-FFF2-40B4-BE49-F238E27FC236}">
                  <a16:creationId xmlns:a16="http://schemas.microsoft.com/office/drawing/2014/main" id="{1BAB62A1-FB49-4A6B-B9A0-ECEB52997C62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">
              <a:extLst>
                <a:ext uri="{FF2B5EF4-FFF2-40B4-BE49-F238E27FC236}">
                  <a16:creationId xmlns:a16="http://schemas.microsoft.com/office/drawing/2014/main" id="{44A92C82-2519-4C9C-8620-5F8E7296DF77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6">
              <a:extLst>
                <a:ext uri="{FF2B5EF4-FFF2-40B4-BE49-F238E27FC236}">
                  <a16:creationId xmlns:a16="http://schemas.microsoft.com/office/drawing/2014/main" id="{DD59AB00-362A-4E65-AD52-A12B9B22EE34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">
              <a:extLst>
                <a:ext uri="{FF2B5EF4-FFF2-40B4-BE49-F238E27FC236}">
                  <a16:creationId xmlns:a16="http://schemas.microsoft.com/office/drawing/2014/main" id="{733A5613-2E96-4968-9035-6CE44E73FA60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">
              <a:extLst>
                <a:ext uri="{FF2B5EF4-FFF2-40B4-BE49-F238E27FC236}">
                  <a16:creationId xmlns:a16="http://schemas.microsoft.com/office/drawing/2014/main" id="{E0542ACE-3965-4BBC-85D3-225C607C8999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6">
              <a:extLst>
                <a:ext uri="{FF2B5EF4-FFF2-40B4-BE49-F238E27FC236}">
                  <a16:creationId xmlns:a16="http://schemas.microsoft.com/office/drawing/2014/main" id="{FFE1C350-1DF0-4AE1-8A03-1F1EFB6CB815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1E61674A-1D1F-4056-A5A5-EC1EDFFD6068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6">
              <a:extLst>
                <a:ext uri="{FF2B5EF4-FFF2-40B4-BE49-F238E27FC236}">
                  <a16:creationId xmlns:a16="http://schemas.microsoft.com/office/drawing/2014/main" id="{9BC918E3-CC1A-4FA6-85A9-5E57BF5B89CE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49">
            <a:extLst>
              <a:ext uri="{FF2B5EF4-FFF2-40B4-BE49-F238E27FC236}">
                <a16:creationId xmlns:a16="http://schemas.microsoft.com/office/drawing/2014/main" id="{774D8D88-BB5F-4B30-BFA4-31232E5728A1}"/>
              </a:ext>
            </a:extLst>
          </p:cNvPr>
          <p:cNvGrpSpPr/>
          <p:nvPr/>
        </p:nvGrpSpPr>
        <p:grpSpPr>
          <a:xfrm rot="5400000">
            <a:off x="3699988" y="2494036"/>
            <a:ext cx="4253273" cy="2824937"/>
            <a:chOff x="3970837" y="2471754"/>
            <a:chExt cx="4253273" cy="2824937"/>
          </a:xfrm>
        </p:grpSpPr>
        <p:cxnSp>
          <p:nvCxnSpPr>
            <p:cNvPr id="29" name="Elbow Connector 31">
              <a:extLst>
                <a:ext uri="{FF2B5EF4-FFF2-40B4-BE49-F238E27FC236}">
                  <a16:creationId xmlns:a16="http://schemas.microsoft.com/office/drawing/2014/main" id="{F37C818B-BAF4-4E89-B899-F4950DD6E9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2905" y="3760170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ircle: Hollow 51">
              <a:extLst>
                <a:ext uri="{FF2B5EF4-FFF2-40B4-BE49-F238E27FC236}">
                  <a16:creationId xmlns:a16="http://schemas.microsoft.com/office/drawing/2014/main" id="{41BE7365-25D3-440D-ACE5-7ABDC08895DB}"/>
                </a:ext>
              </a:extLst>
            </p:cNvPr>
            <p:cNvSpPr/>
            <p:nvPr/>
          </p:nvSpPr>
          <p:spPr>
            <a:xfrm>
              <a:off x="3970837" y="2480992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Circle: Hollow 52">
              <a:extLst>
                <a:ext uri="{FF2B5EF4-FFF2-40B4-BE49-F238E27FC236}">
                  <a16:creationId xmlns:a16="http://schemas.microsoft.com/office/drawing/2014/main" id="{4E00700D-09F8-4011-A7AD-90B9DF98FB04}"/>
                </a:ext>
              </a:extLst>
            </p:cNvPr>
            <p:cNvSpPr/>
            <p:nvPr/>
          </p:nvSpPr>
          <p:spPr>
            <a:xfrm>
              <a:off x="5456797" y="2476373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Circle: Hollow 54">
              <a:extLst>
                <a:ext uri="{FF2B5EF4-FFF2-40B4-BE49-F238E27FC236}">
                  <a16:creationId xmlns:a16="http://schemas.microsoft.com/office/drawing/2014/main" id="{44ADF8F4-1C42-40F0-9DD3-B48ADE01E29A}"/>
                </a:ext>
              </a:extLst>
            </p:cNvPr>
            <p:cNvSpPr/>
            <p:nvPr/>
          </p:nvSpPr>
          <p:spPr>
            <a:xfrm>
              <a:off x="6942757" y="2471754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3" name="Straight Arrow Connector 55">
              <a:extLst>
                <a:ext uri="{FF2B5EF4-FFF2-40B4-BE49-F238E27FC236}">
                  <a16:creationId xmlns:a16="http://schemas.microsoft.com/office/drawing/2014/main" id="{67FC768D-318D-41F1-9236-177DB043A70E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 flipH="1">
              <a:off x="6097473" y="3757726"/>
              <a:ext cx="1" cy="1538965"/>
            </a:xfrm>
            <a:prstGeom prst="straightConnector1">
              <a:avLst/>
            </a:prstGeom>
            <a:ln w="2222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1">
              <a:extLst>
                <a:ext uri="{FF2B5EF4-FFF2-40B4-BE49-F238E27FC236}">
                  <a16:creationId xmlns:a16="http://schemas.microsoft.com/office/drawing/2014/main" id="{A999F7A9-5F73-41D9-B7A0-25F864198FE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3023" y="3760171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339541-4288-4B23-A4D6-DE3E4C78B57B}"/>
              </a:ext>
            </a:extLst>
          </p:cNvPr>
          <p:cNvSpPr txBox="1"/>
          <p:nvPr/>
        </p:nvSpPr>
        <p:spPr>
          <a:xfrm>
            <a:off x="6066878" y="209777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213B9-003B-442B-9256-46A11B6DF89F}"/>
              </a:ext>
            </a:extLst>
          </p:cNvPr>
          <p:cNvSpPr txBox="1"/>
          <p:nvPr/>
        </p:nvSpPr>
        <p:spPr>
          <a:xfrm>
            <a:off x="6066878" y="509082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336FFB-9507-4B37-AC5E-766C30B62427}"/>
              </a:ext>
            </a:extLst>
          </p:cNvPr>
          <p:cNvSpPr txBox="1"/>
          <p:nvPr/>
        </p:nvSpPr>
        <p:spPr>
          <a:xfrm>
            <a:off x="6066878" y="359429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grpSp>
        <p:nvGrpSpPr>
          <p:cNvPr id="38" name="Group 60">
            <a:extLst>
              <a:ext uri="{FF2B5EF4-FFF2-40B4-BE49-F238E27FC236}">
                <a16:creationId xmlns:a16="http://schemas.microsoft.com/office/drawing/2014/main" id="{522D8F13-9AF9-4F86-A731-AF0BA96D6BE9}"/>
              </a:ext>
            </a:extLst>
          </p:cNvPr>
          <p:cNvGrpSpPr/>
          <p:nvPr/>
        </p:nvGrpSpPr>
        <p:grpSpPr>
          <a:xfrm>
            <a:off x="7494789" y="1954752"/>
            <a:ext cx="3925685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518955-1F10-41CF-8D1F-229BAC2919A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E27BB8-E4DE-4C4E-8693-66278D7FFB2C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082ADD6C-27A8-4C3C-AA4E-4260906EDC90}"/>
              </a:ext>
            </a:extLst>
          </p:cNvPr>
          <p:cNvGrpSpPr/>
          <p:nvPr/>
        </p:nvGrpSpPr>
        <p:grpSpPr>
          <a:xfrm>
            <a:off x="7494789" y="3471805"/>
            <a:ext cx="3925685" cy="923330"/>
            <a:chOff x="2551706" y="4283314"/>
            <a:chExt cx="1682085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9713B5-3230-4180-93EE-97DDF1480CC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5993F5-6BDE-4658-A606-D2E9A6A8BD18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6">
            <a:extLst>
              <a:ext uri="{FF2B5EF4-FFF2-40B4-BE49-F238E27FC236}">
                <a16:creationId xmlns:a16="http://schemas.microsoft.com/office/drawing/2014/main" id="{D564EB71-BD79-45C5-81D4-092CF61D2D22}"/>
              </a:ext>
            </a:extLst>
          </p:cNvPr>
          <p:cNvGrpSpPr/>
          <p:nvPr/>
        </p:nvGrpSpPr>
        <p:grpSpPr>
          <a:xfrm>
            <a:off x="7494789" y="4988857"/>
            <a:ext cx="3925685" cy="923330"/>
            <a:chOff x="2551706" y="4283314"/>
            <a:chExt cx="1682085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6A7355-08C2-4DA2-B138-A3B9238F112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E67330-F0E7-428B-9D23-1482404AFF0D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6">
            <a:extLst>
              <a:ext uri="{FF2B5EF4-FFF2-40B4-BE49-F238E27FC236}">
                <a16:creationId xmlns:a16="http://schemas.microsoft.com/office/drawing/2014/main" id="{B825A312-4788-4CE5-BEE5-F975A0A8EF5A}"/>
              </a:ext>
            </a:extLst>
          </p:cNvPr>
          <p:cNvSpPr/>
          <p:nvPr/>
        </p:nvSpPr>
        <p:spPr>
          <a:xfrm rot="16200000">
            <a:off x="2578966" y="295801"/>
            <a:ext cx="1062000" cy="4550562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사각형: 둥근 위쪽 모서리 38">
            <a:extLst>
              <a:ext uri="{FF2B5EF4-FFF2-40B4-BE49-F238E27FC236}">
                <a16:creationId xmlns:a16="http://schemas.microsoft.com/office/drawing/2014/main" id="{CBAD60A7-A4D0-4A39-9171-637BF4259637}"/>
              </a:ext>
            </a:extLst>
          </p:cNvPr>
          <p:cNvSpPr/>
          <p:nvPr/>
        </p:nvSpPr>
        <p:spPr>
          <a:xfrm rot="16200000">
            <a:off x="2222874" y="1711802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사각형: 둥근 위쪽 모서리 39">
            <a:extLst>
              <a:ext uri="{FF2B5EF4-FFF2-40B4-BE49-F238E27FC236}">
                <a16:creationId xmlns:a16="http://schemas.microsoft.com/office/drawing/2014/main" id="{79B9752C-7FB1-408E-9603-E48620CF9E8A}"/>
              </a:ext>
            </a:extLst>
          </p:cNvPr>
          <p:cNvSpPr/>
          <p:nvPr/>
        </p:nvSpPr>
        <p:spPr>
          <a:xfrm rot="16200000">
            <a:off x="2222874" y="2771716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사각형: 둥근 위쪽 모서리 40">
            <a:extLst>
              <a:ext uri="{FF2B5EF4-FFF2-40B4-BE49-F238E27FC236}">
                <a16:creationId xmlns:a16="http://schemas.microsoft.com/office/drawing/2014/main" id="{929DC156-AC9A-4DC0-9644-D440A8BF5E10}"/>
              </a:ext>
            </a:extLst>
          </p:cNvPr>
          <p:cNvSpPr/>
          <p:nvPr/>
        </p:nvSpPr>
        <p:spPr>
          <a:xfrm rot="16200000">
            <a:off x="2222874" y="3831630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D4D07AA8-DFFC-46F5-8B52-D606A57635FF}"/>
              </a:ext>
            </a:extLst>
          </p:cNvPr>
          <p:cNvSpPr/>
          <p:nvPr/>
        </p:nvSpPr>
        <p:spPr>
          <a:xfrm>
            <a:off x="953258" y="2139080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A14DFDFD-5742-4328-B891-43D2AEEAA931}"/>
              </a:ext>
            </a:extLst>
          </p:cNvPr>
          <p:cNvSpPr/>
          <p:nvPr/>
        </p:nvSpPr>
        <p:spPr>
          <a:xfrm>
            <a:off x="953258" y="3198995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4FF60869-C963-42A9-8AAD-26DF6AF54D01}"/>
              </a:ext>
            </a:extLst>
          </p:cNvPr>
          <p:cNvSpPr/>
          <p:nvPr/>
        </p:nvSpPr>
        <p:spPr>
          <a:xfrm>
            <a:off x="953258" y="4258908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28">
            <a:extLst>
              <a:ext uri="{FF2B5EF4-FFF2-40B4-BE49-F238E27FC236}">
                <a16:creationId xmlns:a16="http://schemas.microsoft.com/office/drawing/2014/main" id="{94FD8184-8EB6-426D-AA0A-79141D19D2F0}"/>
              </a:ext>
            </a:extLst>
          </p:cNvPr>
          <p:cNvSpPr/>
          <p:nvPr/>
        </p:nvSpPr>
        <p:spPr>
          <a:xfrm>
            <a:off x="953258" y="5318822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A7BD45D-5DAA-4D71-9B19-C84564A81DE0}"/>
              </a:ext>
            </a:extLst>
          </p:cNvPr>
          <p:cNvSpPr>
            <a:spLocks noChangeAspect="1"/>
          </p:cNvSpPr>
          <p:nvPr/>
        </p:nvSpPr>
        <p:spPr>
          <a:xfrm>
            <a:off x="1204711" y="34785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Donut 15">
            <a:extLst>
              <a:ext uri="{FF2B5EF4-FFF2-40B4-BE49-F238E27FC236}">
                <a16:creationId xmlns:a16="http://schemas.microsoft.com/office/drawing/2014/main" id="{219858F8-B14C-44F4-A5FC-E640B4B989F6}"/>
              </a:ext>
            </a:extLst>
          </p:cNvPr>
          <p:cNvSpPr/>
          <p:nvPr/>
        </p:nvSpPr>
        <p:spPr>
          <a:xfrm>
            <a:off x="1203797" y="4504358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770ECA7-B11B-44B4-8383-E43D9F8CEBDF}"/>
              </a:ext>
            </a:extLst>
          </p:cNvPr>
          <p:cNvSpPr/>
          <p:nvPr/>
        </p:nvSpPr>
        <p:spPr>
          <a:xfrm>
            <a:off x="1213734" y="2389878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4" name="Isosceles Triangle 41">
            <a:extLst>
              <a:ext uri="{FF2B5EF4-FFF2-40B4-BE49-F238E27FC236}">
                <a16:creationId xmlns:a16="http://schemas.microsoft.com/office/drawing/2014/main" id="{E7795736-6038-4B6C-8A86-C6F5CD5431D9}"/>
              </a:ext>
            </a:extLst>
          </p:cNvPr>
          <p:cNvSpPr>
            <a:spLocks noChangeAspect="1"/>
          </p:cNvSpPr>
          <p:nvPr/>
        </p:nvSpPr>
        <p:spPr>
          <a:xfrm>
            <a:off x="1259948" y="5570822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5F9DAF6B-8FD2-4EA1-8307-EEA928544192}"/>
              </a:ext>
            </a:extLst>
          </p:cNvPr>
          <p:cNvSpPr/>
          <p:nvPr/>
        </p:nvSpPr>
        <p:spPr>
          <a:xfrm>
            <a:off x="4361540" y="5222287"/>
            <a:ext cx="838200" cy="1104900"/>
          </a:xfrm>
          <a:custGeom>
            <a:avLst/>
            <a:gdLst>
              <a:gd name="connsiteX0" fmla="*/ 117521 w 838200"/>
              <a:gd name="connsiteY0" fmla="*/ 577215 h 1104900"/>
              <a:gd name="connsiteX1" fmla="*/ 29891 w 838200"/>
              <a:gd name="connsiteY1" fmla="*/ 904875 h 1104900"/>
              <a:gd name="connsiteX2" fmla="*/ 7984 w 838200"/>
              <a:gd name="connsiteY2" fmla="*/ 949643 h 1104900"/>
              <a:gd name="connsiteX3" fmla="*/ 90851 w 838200"/>
              <a:gd name="connsiteY3" fmla="*/ 1094423 h 1104900"/>
              <a:gd name="connsiteX4" fmla="*/ 192769 w 838200"/>
              <a:gd name="connsiteY4" fmla="*/ 1097280 h 1104900"/>
              <a:gd name="connsiteX5" fmla="*/ 492806 w 838200"/>
              <a:gd name="connsiteY5" fmla="*/ 1102995 h 1104900"/>
              <a:gd name="connsiteX6" fmla="*/ 526144 w 838200"/>
              <a:gd name="connsiteY6" fmla="*/ 1105853 h 1104900"/>
              <a:gd name="connsiteX7" fmla="*/ 570912 w 838200"/>
              <a:gd name="connsiteY7" fmla="*/ 1061085 h 1104900"/>
              <a:gd name="connsiteX8" fmla="*/ 605202 w 838200"/>
              <a:gd name="connsiteY8" fmla="*/ 1031557 h 1104900"/>
              <a:gd name="connsiteX9" fmla="*/ 773794 w 838200"/>
              <a:gd name="connsiteY9" fmla="*/ 1045845 h 1104900"/>
              <a:gd name="connsiteX10" fmla="*/ 841421 w 838200"/>
              <a:gd name="connsiteY10" fmla="*/ 1002983 h 1104900"/>
              <a:gd name="connsiteX11" fmla="*/ 789987 w 838200"/>
              <a:gd name="connsiteY11" fmla="*/ 919163 h 1104900"/>
              <a:gd name="connsiteX12" fmla="*/ 720454 w 838200"/>
              <a:gd name="connsiteY12" fmla="*/ 871538 h 1104900"/>
              <a:gd name="connsiteX13" fmla="*/ 623299 w 838200"/>
              <a:gd name="connsiteY13" fmla="*/ 565785 h 1104900"/>
              <a:gd name="connsiteX14" fmla="*/ 674734 w 838200"/>
              <a:gd name="connsiteY14" fmla="*/ 110490 h 1104900"/>
              <a:gd name="connsiteX15" fmla="*/ 704262 w 838200"/>
              <a:gd name="connsiteY15" fmla="*/ 0 h 1104900"/>
              <a:gd name="connsiteX16" fmla="*/ 20366 w 838200"/>
              <a:gd name="connsiteY16" fmla="*/ 0 h 1104900"/>
              <a:gd name="connsiteX17" fmla="*/ 117521 w 838200"/>
              <a:gd name="connsiteY17" fmla="*/ 577215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200" h="1104900">
                <a:moveTo>
                  <a:pt x="117521" y="577215"/>
                </a:moveTo>
                <a:cubicBezTo>
                  <a:pt x="120379" y="695325"/>
                  <a:pt x="101329" y="806768"/>
                  <a:pt x="29891" y="904875"/>
                </a:cubicBezTo>
                <a:cubicBezTo>
                  <a:pt x="20366" y="918210"/>
                  <a:pt x="13699" y="934403"/>
                  <a:pt x="7984" y="949643"/>
                </a:cubicBezTo>
                <a:cubicBezTo>
                  <a:pt x="-16781" y="1019175"/>
                  <a:pt x="17509" y="1079182"/>
                  <a:pt x="90851" y="1094423"/>
                </a:cubicBezTo>
                <a:cubicBezTo>
                  <a:pt x="125141" y="1101090"/>
                  <a:pt x="159431" y="1102995"/>
                  <a:pt x="192769" y="1097280"/>
                </a:cubicBezTo>
                <a:cubicBezTo>
                  <a:pt x="292781" y="1082993"/>
                  <a:pt x="393746" y="1082993"/>
                  <a:pt x="492806" y="1102995"/>
                </a:cubicBezTo>
                <a:cubicBezTo>
                  <a:pt x="503284" y="1104900"/>
                  <a:pt x="514714" y="1105853"/>
                  <a:pt x="526144" y="1105853"/>
                </a:cubicBezTo>
                <a:cubicBezTo>
                  <a:pt x="567102" y="1106805"/>
                  <a:pt x="573769" y="1100138"/>
                  <a:pt x="570912" y="1061085"/>
                </a:cubicBezTo>
                <a:cubicBezTo>
                  <a:pt x="569006" y="1032510"/>
                  <a:pt x="578531" y="1027748"/>
                  <a:pt x="605202" y="1031557"/>
                </a:cubicBezTo>
                <a:cubicBezTo>
                  <a:pt x="661399" y="1040130"/>
                  <a:pt x="717596" y="1045845"/>
                  <a:pt x="773794" y="1045845"/>
                </a:cubicBezTo>
                <a:cubicBezTo>
                  <a:pt x="819514" y="1044893"/>
                  <a:pt x="838564" y="1033463"/>
                  <a:pt x="841421" y="1002983"/>
                </a:cubicBezTo>
                <a:cubicBezTo>
                  <a:pt x="846184" y="959168"/>
                  <a:pt x="829039" y="930593"/>
                  <a:pt x="789987" y="919163"/>
                </a:cubicBezTo>
                <a:cubicBezTo>
                  <a:pt x="760459" y="911543"/>
                  <a:pt x="737599" y="895350"/>
                  <a:pt x="720454" y="871538"/>
                </a:cubicBezTo>
                <a:cubicBezTo>
                  <a:pt x="654732" y="780098"/>
                  <a:pt x="607106" y="682943"/>
                  <a:pt x="623299" y="565785"/>
                </a:cubicBezTo>
                <a:cubicBezTo>
                  <a:pt x="643301" y="414338"/>
                  <a:pt x="651874" y="260985"/>
                  <a:pt x="674734" y="110490"/>
                </a:cubicBezTo>
                <a:cubicBezTo>
                  <a:pt x="680449" y="71438"/>
                  <a:pt x="690926" y="35243"/>
                  <a:pt x="704262" y="0"/>
                </a:cubicBezTo>
                <a:lnTo>
                  <a:pt x="20366" y="0"/>
                </a:lnTo>
                <a:cubicBezTo>
                  <a:pt x="82279" y="186690"/>
                  <a:pt x="111806" y="381000"/>
                  <a:pt x="117521" y="57721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48">
            <a:extLst>
              <a:ext uri="{FF2B5EF4-FFF2-40B4-BE49-F238E27FC236}">
                <a16:creationId xmlns:a16="http://schemas.microsoft.com/office/drawing/2014/main" id="{83689D9E-562F-4569-89C6-37F4D8EF9E49}"/>
              </a:ext>
            </a:extLst>
          </p:cNvPr>
          <p:cNvSpPr/>
          <p:nvPr/>
        </p:nvSpPr>
        <p:spPr>
          <a:xfrm>
            <a:off x="7395616" y="5215401"/>
            <a:ext cx="876300" cy="1190625"/>
          </a:xfrm>
          <a:custGeom>
            <a:avLst/>
            <a:gdLst>
              <a:gd name="connsiteX0" fmla="*/ 199072 w 876300"/>
              <a:gd name="connsiteY0" fmla="*/ 361950 h 1190625"/>
              <a:gd name="connsiteX1" fmla="*/ 263843 w 876300"/>
              <a:gd name="connsiteY1" fmla="*/ 594360 h 1190625"/>
              <a:gd name="connsiteX2" fmla="*/ 296228 w 876300"/>
              <a:gd name="connsiteY2" fmla="*/ 702945 h 1190625"/>
              <a:gd name="connsiteX3" fmla="*/ 323850 w 876300"/>
              <a:gd name="connsiteY3" fmla="*/ 898207 h 1190625"/>
              <a:gd name="connsiteX4" fmla="*/ 290513 w 876300"/>
              <a:gd name="connsiteY4" fmla="*/ 965835 h 1190625"/>
              <a:gd name="connsiteX5" fmla="*/ 231458 w 876300"/>
              <a:gd name="connsiteY5" fmla="*/ 1045845 h 1190625"/>
              <a:gd name="connsiteX6" fmla="*/ 279083 w 876300"/>
              <a:gd name="connsiteY6" fmla="*/ 1165860 h 1190625"/>
              <a:gd name="connsiteX7" fmla="*/ 435293 w 876300"/>
              <a:gd name="connsiteY7" fmla="*/ 1192530 h 1190625"/>
              <a:gd name="connsiteX8" fmla="*/ 753428 w 876300"/>
              <a:gd name="connsiteY8" fmla="*/ 1170623 h 1190625"/>
              <a:gd name="connsiteX9" fmla="*/ 839153 w 876300"/>
              <a:gd name="connsiteY9" fmla="*/ 1162050 h 1190625"/>
              <a:gd name="connsiteX10" fmla="*/ 878205 w 876300"/>
              <a:gd name="connsiteY10" fmla="*/ 1102995 h 1190625"/>
              <a:gd name="connsiteX11" fmla="*/ 826770 w 876300"/>
              <a:gd name="connsiteY11" fmla="*/ 1023938 h 1190625"/>
              <a:gd name="connsiteX12" fmla="*/ 678180 w 876300"/>
              <a:gd name="connsiteY12" fmla="*/ 703897 h 1190625"/>
              <a:gd name="connsiteX13" fmla="*/ 674370 w 876300"/>
              <a:gd name="connsiteY13" fmla="*/ 627697 h 1190625"/>
              <a:gd name="connsiteX14" fmla="*/ 577215 w 876300"/>
              <a:gd name="connsiteY14" fmla="*/ 139065 h 1190625"/>
              <a:gd name="connsiteX15" fmla="*/ 543878 w 876300"/>
              <a:gd name="connsiteY15" fmla="*/ 0 h 1190625"/>
              <a:gd name="connsiteX16" fmla="*/ 0 w 876300"/>
              <a:gd name="connsiteY16" fmla="*/ 0 h 1190625"/>
              <a:gd name="connsiteX17" fmla="*/ 199072 w 876300"/>
              <a:gd name="connsiteY17" fmla="*/ 36195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6300" h="1190625">
                <a:moveTo>
                  <a:pt x="199072" y="361950"/>
                </a:moveTo>
                <a:cubicBezTo>
                  <a:pt x="233363" y="436245"/>
                  <a:pt x="250508" y="515303"/>
                  <a:pt x="263843" y="594360"/>
                </a:cubicBezTo>
                <a:cubicBezTo>
                  <a:pt x="270510" y="631507"/>
                  <a:pt x="280035" y="668655"/>
                  <a:pt x="296228" y="702945"/>
                </a:cubicBezTo>
                <a:cubicBezTo>
                  <a:pt x="324803" y="765810"/>
                  <a:pt x="328613" y="831532"/>
                  <a:pt x="323850" y="898207"/>
                </a:cubicBezTo>
                <a:cubicBezTo>
                  <a:pt x="322897" y="924878"/>
                  <a:pt x="307658" y="945832"/>
                  <a:pt x="290513" y="965835"/>
                </a:cubicBezTo>
                <a:cubicBezTo>
                  <a:pt x="268605" y="991553"/>
                  <a:pt x="244793" y="1014413"/>
                  <a:pt x="231458" y="1045845"/>
                </a:cubicBezTo>
                <a:cubicBezTo>
                  <a:pt x="205740" y="1102995"/>
                  <a:pt x="220980" y="1142048"/>
                  <a:pt x="279083" y="1165860"/>
                </a:cubicBezTo>
                <a:cubicBezTo>
                  <a:pt x="328613" y="1186815"/>
                  <a:pt x="381953" y="1190625"/>
                  <a:pt x="435293" y="1192530"/>
                </a:cubicBezTo>
                <a:cubicBezTo>
                  <a:pt x="541972" y="1195388"/>
                  <a:pt x="647700" y="1183005"/>
                  <a:pt x="753428" y="1170623"/>
                </a:cubicBezTo>
                <a:cubicBezTo>
                  <a:pt x="782003" y="1167765"/>
                  <a:pt x="811530" y="1167765"/>
                  <a:pt x="839153" y="1162050"/>
                </a:cubicBezTo>
                <a:cubicBezTo>
                  <a:pt x="875347" y="1155382"/>
                  <a:pt x="883920" y="1139190"/>
                  <a:pt x="878205" y="1102995"/>
                </a:cubicBezTo>
                <a:cubicBezTo>
                  <a:pt x="872490" y="1068705"/>
                  <a:pt x="852488" y="1044893"/>
                  <a:pt x="826770" y="1023938"/>
                </a:cubicBezTo>
                <a:cubicBezTo>
                  <a:pt x="726758" y="941070"/>
                  <a:pt x="676275" y="834390"/>
                  <a:pt x="678180" y="703897"/>
                </a:cubicBezTo>
                <a:cubicBezTo>
                  <a:pt x="678180" y="678180"/>
                  <a:pt x="676275" y="652463"/>
                  <a:pt x="674370" y="627697"/>
                </a:cubicBezTo>
                <a:cubicBezTo>
                  <a:pt x="660083" y="461010"/>
                  <a:pt x="618172" y="300038"/>
                  <a:pt x="577215" y="139065"/>
                </a:cubicBezTo>
                <a:cubicBezTo>
                  <a:pt x="565785" y="92393"/>
                  <a:pt x="554355" y="46672"/>
                  <a:pt x="543878" y="0"/>
                </a:cubicBezTo>
                <a:lnTo>
                  <a:pt x="0" y="0"/>
                </a:lnTo>
                <a:cubicBezTo>
                  <a:pt x="74295" y="115253"/>
                  <a:pt x="140970" y="236220"/>
                  <a:pt x="199072" y="361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49">
            <a:extLst>
              <a:ext uri="{FF2B5EF4-FFF2-40B4-BE49-F238E27FC236}">
                <a16:creationId xmlns:a16="http://schemas.microsoft.com/office/drawing/2014/main" id="{F9210D07-1943-4258-8E51-BF9050C50213}"/>
              </a:ext>
            </a:extLst>
          </p:cNvPr>
          <p:cNvSpPr/>
          <p:nvPr/>
        </p:nvSpPr>
        <p:spPr>
          <a:xfrm>
            <a:off x="3781831" y="4131498"/>
            <a:ext cx="4152900" cy="1093647"/>
          </a:xfrm>
          <a:custGeom>
            <a:avLst/>
            <a:gdLst>
              <a:gd name="connsiteX0" fmla="*/ 6668 w 4152900"/>
              <a:gd name="connsiteY0" fmla="*/ 648653 h 1057275"/>
              <a:gd name="connsiteX1" fmla="*/ 58103 w 4152900"/>
              <a:gd name="connsiteY1" fmla="*/ 617220 h 1057275"/>
              <a:gd name="connsiteX2" fmla="*/ 206693 w 4152900"/>
              <a:gd name="connsiteY2" fmla="*/ 402907 h 1057275"/>
              <a:gd name="connsiteX3" fmla="*/ 280035 w 4152900"/>
              <a:gd name="connsiteY3" fmla="*/ 181928 h 1057275"/>
              <a:gd name="connsiteX4" fmla="*/ 315278 w 4152900"/>
              <a:gd name="connsiteY4" fmla="*/ 85725 h 1057275"/>
              <a:gd name="connsiteX5" fmla="*/ 331470 w 4152900"/>
              <a:gd name="connsiteY5" fmla="*/ 71438 h 1057275"/>
              <a:gd name="connsiteX6" fmla="*/ 347663 w 4152900"/>
              <a:gd name="connsiteY6" fmla="*/ 90488 h 1057275"/>
              <a:gd name="connsiteX7" fmla="*/ 361950 w 4152900"/>
              <a:gd name="connsiteY7" fmla="*/ 159067 h 1057275"/>
              <a:gd name="connsiteX8" fmla="*/ 574358 w 4152900"/>
              <a:gd name="connsiteY8" fmla="*/ 987742 h 1057275"/>
              <a:gd name="connsiteX9" fmla="*/ 599123 w 4152900"/>
              <a:gd name="connsiteY9" fmla="*/ 1056323 h 1057275"/>
              <a:gd name="connsiteX10" fmla="*/ 1283970 w 4152900"/>
              <a:gd name="connsiteY10" fmla="*/ 1056323 h 1057275"/>
              <a:gd name="connsiteX11" fmla="*/ 1400175 w 4152900"/>
              <a:gd name="connsiteY11" fmla="*/ 882015 h 1057275"/>
              <a:gd name="connsiteX12" fmla="*/ 1508760 w 4152900"/>
              <a:gd name="connsiteY12" fmla="*/ 768667 h 1057275"/>
              <a:gd name="connsiteX13" fmla="*/ 1689735 w 4152900"/>
              <a:gd name="connsiteY13" fmla="*/ 706755 h 1057275"/>
              <a:gd name="connsiteX14" fmla="*/ 1968818 w 4152900"/>
              <a:gd name="connsiteY14" fmla="*/ 701040 h 1057275"/>
              <a:gd name="connsiteX15" fmla="*/ 2546985 w 4152900"/>
              <a:gd name="connsiteY15" fmla="*/ 502920 h 1057275"/>
              <a:gd name="connsiteX16" fmla="*/ 2591753 w 4152900"/>
              <a:gd name="connsiteY16" fmla="*/ 518160 h 1057275"/>
              <a:gd name="connsiteX17" fmla="*/ 2619375 w 4152900"/>
              <a:gd name="connsiteY17" fmla="*/ 582930 h 1057275"/>
              <a:gd name="connsiteX18" fmla="*/ 2704148 w 4152900"/>
              <a:gd name="connsiteY18" fmla="*/ 965835 h 1057275"/>
              <a:gd name="connsiteX19" fmla="*/ 2703195 w 4152900"/>
              <a:gd name="connsiteY19" fmla="*/ 1057275 h 1057275"/>
              <a:gd name="connsiteX20" fmla="*/ 3198495 w 4152900"/>
              <a:gd name="connsiteY20" fmla="*/ 1057275 h 1057275"/>
              <a:gd name="connsiteX21" fmla="*/ 3264218 w 4152900"/>
              <a:gd name="connsiteY21" fmla="*/ 647700 h 1057275"/>
              <a:gd name="connsiteX22" fmla="*/ 3283268 w 4152900"/>
              <a:gd name="connsiteY22" fmla="*/ 620078 h 1057275"/>
              <a:gd name="connsiteX23" fmla="*/ 3325178 w 4152900"/>
              <a:gd name="connsiteY23" fmla="*/ 632460 h 1057275"/>
              <a:gd name="connsiteX24" fmla="*/ 3356610 w 4152900"/>
              <a:gd name="connsiteY24" fmla="*/ 686753 h 1057275"/>
              <a:gd name="connsiteX25" fmla="*/ 3460433 w 4152900"/>
              <a:gd name="connsiteY25" fmla="*/ 852488 h 1057275"/>
              <a:gd name="connsiteX26" fmla="*/ 3610928 w 4152900"/>
              <a:gd name="connsiteY26" fmla="*/ 1057275 h 1057275"/>
              <a:gd name="connsiteX27" fmla="*/ 4154805 w 4152900"/>
              <a:gd name="connsiteY27" fmla="*/ 1057275 h 1057275"/>
              <a:gd name="connsiteX28" fmla="*/ 4009073 w 4152900"/>
              <a:gd name="connsiteY28" fmla="*/ 368617 h 1057275"/>
              <a:gd name="connsiteX29" fmla="*/ 3931920 w 4152900"/>
              <a:gd name="connsiteY29" fmla="*/ 0 h 1057275"/>
              <a:gd name="connsiteX30" fmla="*/ 244793 w 4152900"/>
              <a:gd name="connsiteY30" fmla="*/ 0 h 1057275"/>
              <a:gd name="connsiteX31" fmla="*/ 23813 w 4152900"/>
              <a:gd name="connsiteY31" fmla="*/ 591503 h 1057275"/>
              <a:gd name="connsiteX32" fmla="*/ 0 w 4152900"/>
              <a:gd name="connsiteY32" fmla="*/ 632460 h 1057275"/>
              <a:gd name="connsiteX33" fmla="*/ 0 w 4152900"/>
              <a:gd name="connsiteY33" fmla="*/ 638175 h 1057275"/>
              <a:gd name="connsiteX34" fmla="*/ 6668 w 4152900"/>
              <a:gd name="connsiteY34" fmla="*/ 648653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2900" h="1057275">
                <a:moveTo>
                  <a:pt x="6668" y="648653"/>
                </a:moveTo>
                <a:cubicBezTo>
                  <a:pt x="20955" y="660082"/>
                  <a:pt x="42863" y="630555"/>
                  <a:pt x="58103" y="617220"/>
                </a:cubicBezTo>
                <a:cubicBezTo>
                  <a:pt x="124778" y="559117"/>
                  <a:pt x="171450" y="483870"/>
                  <a:pt x="206693" y="402907"/>
                </a:cubicBezTo>
                <a:cubicBezTo>
                  <a:pt x="239078" y="331470"/>
                  <a:pt x="263843" y="258128"/>
                  <a:pt x="280035" y="181928"/>
                </a:cubicBezTo>
                <a:cubicBezTo>
                  <a:pt x="287655" y="147638"/>
                  <a:pt x="297180" y="115253"/>
                  <a:pt x="315278" y="85725"/>
                </a:cubicBezTo>
                <a:cubicBezTo>
                  <a:pt x="319088" y="79057"/>
                  <a:pt x="322898" y="71438"/>
                  <a:pt x="331470" y="71438"/>
                </a:cubicBezTo>
                <a:cubicBezTo>
                  <a:pt x="342900" y="71438"/>
                  <a:pt x="345758" y="80963"/>
                  <a:pt x="347663" y="90488"/>
                </a:cubicBezTo>
                <a:cubicBezTo>
                  <a:pt x="353378" y="113347"/>
                  <a:pt x="358140" y="135255"/>
                  <a:pt x="361950" y="159067"/>
                </a:cubicBezTo>
                <a:cubicBezTo>
                  <a:pt x="401003" y="443865"/>
                  <a:pt x="470535" y="719138"/>
                  <a:pt x="574358" y="987742"/>
                </a:cubicBezTo>
                <a:cubicBezTo>
                  <a:pt x="582930" y="1010603"/>
                  <a:pt x="591503" y="1033463"/>
                  <a:pt x="599123" y="1056323"/>
                </a:cubicBezTo>
                <a:lnTo>
                  <a:pt x="1283970" y="1056323"/>
                </a:lnTo>
                <a:cubicBezTo>
                  <a:pt x="1309688" y="991553"/>
                  <a:pt x="1347788" y="932497"/>
                  <a:pt x="1400175" y="882015"/>
                </a:cubicBezTo>
                <a:cubicBezTo>
                  <a:pt x="1437323" y="845820"/>
                  <a:pt x="1471613" y="806767"/>
                  <a:pt x="1508760" y="768667"/>
                </a:cubicBezTo>
                <a:cubicBezTo>
                  <a:pt x="1558290" y="717232"/>
                  <a:pt x="1624013" y="710565"/>
                  <a:pt x="1689735" y="706755"/>
                </a:cubicBezTo>
                <a:cubicBezTo>
                  <a:pt x="1783080" y="701992"/>
                  <a:pt x="1875473" y="708660"/>
                  <a:pt x="1968818" y="701040"/>
                </a:cubicBezTo>
                <a:cubicBezTo>
                  <a:pt x="2179320" y="683895"/>
                  <a:pt x="2371725" y="620078"/>
                  <a:pt x="2546985" y="502920"/>
                </a:cubicBezTo>
                <a:cubicBezTo>
                  <a:pt x="2574608" y="484822"/>
                  <a:pt x="2583180" y="489585"/>
                  <a:pt x="2591753" y="518160"/>
                </a:cubicBezTo>
                <a:cubicBezTo>
                  <a:pt x="2598420" y="540067"/>
                  <a:pt x="2607945" y="561975"/>
                  <a:pt x="2619375" y="582930"/>
                </a:cubicBezTo>
                <a:cubicBezTo>
                  <a:pt x="2684145" y="702945"/>
                  <a:pt x="2704148" y="831532"/>
                  <a:pt x="2704148" y="965835"/>
                </a:cubicBezTo>
                <a:cubicBezTo>
                  <a:pt x="2704148" y="996315"/>
                  <a:pt x="2704148" y="1026795"/>
                  <a:pt x="2703195" y="1057275"/>
                </a:cubicBezTo>
                <a:lnTo>
                  <a:pt x="3198495" y="1057275"/>
                </a:lnTo>
                <a:cubicBezTo>
                  <a:pt x="3228023" y="922020"/>
                  <a:pt x="3252788" y="785813"/>
                  <a:pt x="3264218" y="647700"/>
                </a:cubicBezTo>
                <a:cubicBezTo>
                  <a:pt x="3265170" y="634365"/>
                  <a:pt x="3268980" y="622935"/>
                  <a:pt x="3283268" y="620078"/>
                </a:cubicBezTo>
                <a:cubicBezTo>
                  <a:pt x="3299460" y="617220"/>
                  <a:pt x="3315653" y="616267"/>
                  <a:pt x="3325178" y="632460"/>
                </a:cubicBezTo>
                <a:cubicBezTo>
                  <a:pt x="3336608" y="650557"/>
                  <a:pt x="3348038" y="667703"/>
                  <a:pt x="3356610" y="686753"/>
                </a:cubicBezTo>
                <a:cubicBezTo>
                  <a:pt x="3382328" y="747713"/>
                  <a:pt x="3418523" y="802005"/>
                  <a:pt x="3460433" y="852488"/>
                </a:cubicBezTo>
                <a:cubicBezTo>
                  <a:pt x="3513773" y="918210"/>
                  <a:pt x="3564255" y="986790"/>
                  <a:pt x="3610928" y="1057275"/>
                </a:cubicBezTo>
                <a:lnTo>
                  <a:pt x="4154805" y="1057275"/>
                </a:lnTo>
                <a:cubicBezTo>
                  <a:pt x="4102418" y="828675"/>
                  <a:pt x="4059555" y="597217"/>
                  <a:pt x="4009073" y="368617"/>
                </a:cubicBezTo>
                <a:cubicBezTo>
                  <a:pt x="3982403" y="245745"/>
                  <a:pt x="3948113" y="124778"/>
                  <a:pt x="3931920" y="0"/>
                </a:cubicBezTo>
                <a:lnTo>
                  <a:pt x="244793" y="0"/>
                </a:lnTo>
                <a:cubicBezTo>
                  <a:pt x="207645" y="205740"/>
                  <a:pt x="131445" y="402907"/>
                  <a:pt x="23813" y="591503"/>
                </a:cubicBezTo>
                <a:cubicBezTo>
                  <a:pt x="16193" y="603885"/>
                  <a:pt x="1905" y="619125"/>
                  <a:pt x="0" y="632460"/>
                </a:cubicBezTo>
                <a:lnTo>
                  <a:pt x="0" y="638175"/>
                </a:lnTo>
                <a:cubicBezTo>
                  <a:pt x="953" y="641985"/>
                  <a:pt x="2858" y="645795"/>
                  <a:pt x="6668" y="6486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51">
            <a:extLst>
              <a:ext uri="{FF2B5EF4-FFF2-40B4-BE49-F238E27FC236}">
                <a16:creationId xmlns:a16="http://schemas.microsoft.com/office/drawing/2014/main" id="{9E96C086-2319-4DA5-81DF-EE10338A9F1E}"/>
              </a:ext>
            </a:extLst>
          </p:cNvPr>
          <p:cNvSpPr/>
          <p:nvPr/>
        </p:nvSpPr>
        <p:spPr>
          <a:xfrm>
            <a:off x="6301636" y="5216353"/>
            <a:ext cx="676275" cy="1209675"/>
          </a:xfrm>
          <a:custGeom>
            <a:avLst/>
            <a:gdLst>
              <a:gd name="connsiteX0" fmla="*/ 647257 w 676275"/>
              <a:gd name="connsiteY0" fmla="*/ 1192530 h 1209675"/>
              <a:gd name="connsiteX1" fmla="*/ 679642 w 676275"/>
              <a:gd name="connsiteY1" fmla="*/ 1157287 h 1209675"/>
              <a:gd name="connsiteX2" fmla="*/ 643447 w 676275"/>
              <a:gd name="connsiteY2" fmla="*/ 1059180 h 1209675"/>
              <a:gd name="connsiteX3" fmla="*/ 567247 w 676275"/>
              <a:gd name="connsiteY3" fmla="*/ 989647 h 1209675"/>
              <a:gd name="connsiteX4" fmla="*/ 529147 w 676275"/>
              <a:gd name="connsiteY4" fmla="*/ 772478 h 1209675"/>
              <a:gd name="connsiteX5" fmla="*/ 567247 w 676275"/>
              <a:gd name="connsiteY5" fmla="*/ 637222 h 1209675"/>
              <a:gd name="connsiteX6" fmla="*/ 569152 w 676275"/>
              <a:gd name="connsiteY6" fmla="*/ 621030 h 1209675"/>
              <a:gd name="connsiteX7" fmla="*/ 665355 w 676275"/>
              <a:gd name="connsiteY7" fmla="*/ 68580 h 1209675"/>
              <a:gd name="connsiteX8" fmla="*/ 680595 w 676275"/>
              <a:gd name="connsiteY8" fmla="*/ 0 h 1209675"/>
              <a:gd name="connsiteX9" fmla="*/ 185295 w 676275"/>
              <a:gd name="connsiteY9" fmla="*/ 0 h 1209675"/>
              <a:gd name="connsiteX10" fmla="*/ 165292 w 676275"/>
              <a:gd name="connsiteY10" fmla="*/ 453390 h 1209675"/>
              <a:gd name="connsiteX11" fmla="*/ 155767 w 676275"/>
              <a:gd name="connsiteY11" fmla="*/ 719138 h 1209675"/>
              <a:gd name="connsiteX12" fmla="*/ 129097 w 676275"/>
              <a:gd name="connsiteY12" fmla="*/ 886778 h 1209675"/>
              <a:gd name="connsiteX13" fmla="*/ 105285 w 676275"/>
              <a:gd name="connsiteY13" fmla="*/ 916305 h 1209675"/>
              <a:gd name="connsiteX14" fmla="*/ 510 w 676275"/>
              <a:gd name="connsiteY14" fmla="*/ 1100137 h 1209675"/>
              <a:gd name="connsiteX15" fmla="*/ 21465 w 676275"/>
              <a:gd name="connsiteY15" fmla="*/ 1143953 h 1209675"/>
              <a:gd name="connsiteX16" fmla="*/ 176722 w 676275"/>
              <a:gd name="connsiteY16" fmla="*/ 1219200 h 1209675"/>
              <a:gd name="connsiteX17" fmla="*/ 532005 w 676275"/>
              <a:gd name="connsiteY17" fmla="*/ 1219200 h 1209675"/>
              <a:gd name="connsiteX18" fmla="*/ 598680 w 676275"/>
              <a:gd name="connsiteY18" fmla="*/ 1201103 h 1209675"/>
              <a:gd name="connsiteX19" fmla="*/ 647257 w 676275"/>
              <a:gd name="connsiteY19" fmla="*/ 119253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275" h="1209675">
                <a:moveTo>
                  <a:pt x="647257" y="1192530"/>
                </a:moveTo>
                <a:cubicBezTo>
                  <a:pt x="671070" y="1193483"/>
                  <a:pt x="681547" y="1180148"/>
                  <a:pt x="679642" y="1157287"/>
                </a:cubicBezTo>
                <a:cubicBezTo>
                  <a:pt x="677737" y="1121092"/>
                  <a:pt x="668212" y="1087755"/>
                  <a:pt x="643447" y="1059180"/>
                </a:cubicBezTo>
                <a:cubicBezTo>
                  <a:pt x="620587" y="1033462"/>
                  <a:pt x="593917" y="1011555"/>
                  <a:pt x="567247" y="989647"/>
                </a:cubicBezTo>
                <a:cubicBezTo>
                  <a:pt x="495810" y="927735"/>
                  <a:pt x="482475" y="854392"/>
                  <a:pt x="529147" y="772478"/>
                </a:cubicBezTo>
                <a:cubicBezTo>
                  <a:pt x="552960" y="729615"/>
                  <a:pt x="570105" y="686753"/>
                  <a:pt x="567247" y="637222"/>
                </a:cubicBezTo>
                <a:cubicBezTo>
                  <a:pt x="567247" y="631507"/>
                  <a:pt x="567247" y="625792"/>
                  <a:pt x="569152" y="621030"/>
                </a:cubicBezTo>
                <a:cubicBezTo>
                  <a:pt x="625350" y="441007"/>
                  <a:pt x="624397" y="251460"/>
                  <a:pt x="665355" y="68580"/>
                </a:cubicBezTo>
                <a:cubicBezTo>
                  <a:pt x="670117" y="45720"/>
                  <a:pt x="675832" y="22860"/>
                  <a:pt x="680595" y="0"/>
                </a:cubicBezTo>
                <a:lnTo>
                  <a:pt x="185295" y="0"/>
                </a:lnTo>
                <a:cubicBezTo>
                  <a:pt x="182437" y="151447"/>
                  <a:pt x="171960" y="301942"/>
                  <a:pt x="165292" y="453390"/>
                </a:cubicBezTo>
                <a:cubicBezTo>
                  <a:pt x="161482" y="541972"/>
                  <a:pt x="159577" y="630555"/>
                  <a:pt x="155767" y="719138"/>
                </a:cubicBezTo>
                <a:cubicBezTo>
                  <a:pt x="152910" y="775335"/>
                  <a:pt x="138622" y="830580"/>
                  <a:pt x="129097" y="886778"/>
                </a:cubicBezTo>
                <a:cubicBezTo>
                  <a:pt x="126240" y="901065"/>
                  <a:pt x="119572" y="909638"/>
                  <a:pt x="105285" y="916305"/>
                </a:cubicBezTo>
                <a:cubicBezTo>
                  <a:pt x="53850" y="939165"/>
                  <a:pt x="-6158" y="1044892"/>
                  <a:pt x="510" y="1100137"/>
                </a:cubicBezTo>
                <a:cubicBezTo>
                  <a:pt x="2415" y="1117283"/>
                  <a:pt x="10035" y="1132523"/>
                  <a:pt x="21465" y="1143953"/>
                </a:cubicBezTo>
                <a:cubicBezTo>
                  <a:pt x="64327" y="1188720"/>
                  <a:pt x="114810" y="1216342"/>
                  <a:pt x="176722" y="1219200"/>
                </a:cubicBezTo>
                <a:lnTo>
                  <a:pt x="532005" y="1219200"/>
                </a:lnTo>
                <a:cubicBezTo>
                  <a:pt x="554865" y="1217295"/>
                  <a:pt x="577725" y="1211580"/>
                  <a:pt x="598680" y="1201103"/>
                </a:cubicBezTo>
                <a:cubicBezTo>
                  <a:pt x="613920" y="1192530"/>
                  <a:pt x="631065" y="1192530"/>
                  <a:pt x="647257" y="119253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52">
            <a:extLst>
              <a:ext uri="{FF2B5EF4-FFF2-40B4-BE49-F238E27FC236}">
                <a16:creationId xmlns:a16="http://schemas.microsoft.com/office/drawing/2014/main" id="{8D9A35C3-97EB-498E-9C1C-C954F011FCD3}"/>
              </a:ext>
            </a:extLst>
          </p:cNvPr>
          <p:cNvSpPr/>
          <p:nvPr/>
        </p:nvSpPr>
        <p:spPr>
          <a:xfrm>
            <a:off x="4025671" y="3100851"/>
            <a:ext cx="5610225" cy="1057275"/>
          </a:xfrm>
          <a:custGeom>
            <a:avLst/>
            <a:gdLst>
              <a:gd name="connsiteX0" fmla="*/ 3676650 w 5610225"/>
              <a:gd name="connsiteY0" fmla="*/ 693420 h 1057275"/>
              <a:gd name="connsiteX1" fmla="*/ 3679508 w 5610225"/>
              <a:gd name="connsiteY1" fmla="*/ 537210 h 1057275"/>
              <a:gd name="connsiteX2" fmla="*/ 3707130 w 5610225"/>
              <a:gd name="connsiteY2" fmla="*/ 521017 h 1057275"/>
              <a:gd name="connsiteX3" fmla="*/ 3951923 w 5610225"/>
              <a:gd name="connsiteY3" fmla="*/ 623888 h 1057275"/>
              <a:gd name="connsiteX4" fmla="*/ 4186238 w 5610225"/>
              <a:gd name="connsiteY4" fmla="*/ 641033 h 1057275"/>
              <a:gd name="connsiteX5" fmla="*/ 4285298 w 5610225"/>
              <a:gd name="connsiteY5" fmla="*/ 541020 h 1057275"/>
              <a:gd name="connsiteX6" fmla="*/ 4287203 w 5610225"/>
              <a:gd name="connsiteY6" fmla="*/ 361950 h 1057275"/>
              <a:gd name="connsiteX7" fmla="*/ 4330065 w 5610225"/>
              <a:gd name="connsiteY7" fmla="*/ 312420 h 1057275"/>
              <a:gd name="connsiteX8" fmla="*/ 4591050 w 5610225"/>
              <a:gd name="connsiteY8" fmla="*/ 200978 h 1057275"/>
              <a:gd name="connsiteX9" fmla="*/ 4659630 w 5610225"/>
              <a:gd name="connsiteY9" fmla="*/ 208597 h 1057275"/>
              <a:gd name="connsiteX10" fmla="*/ 4672013 w 5610225"/>
              <a:gd name="connsiteY10" fmla="*/ 228600 h 1057275"/>
              <a:gd name="connsiteX11" fmla="*/ 4927283 w 5610225"/>
              <a:gd name="connsiteY11" fmla="*/ 368617 h 1057275"/>
              <a:gd name="connsiteX12" fmla="*/ 5003483 w 5610225"/>
              <a:gd name="connsiteY12" fmla="*/ 398145 h 1057275"/>
              <a:gd name="connsiteX13" fmla="*/ 5200650 w 5610225"/>
              <a:gd name="connsiteY13" fmla="*/ 657225 h 1057275"/>
              <a:gd name="connsiteX14" fmla="*/ 5283518 w 5610225"/>
              <a:gd name="connsiteY14" fmla="*/ 761047 h 1057275"/>
              <a:gd name="connsiteX15" fmla="*/ 5305425 w 5610225"/>
              <a:gd name="connsiteY15" fmla="*/ 781050 h 1057275"/>
              <a:gd name="connsiteX16" fmla="*/ 5348288 w 5610225"/>
              <a:gd name="connsiteY16" fmla="*/ 771525 h 1057275"/>
              <a:gd name="connsiteX17" fmla="*/ 5342573 w 5610225"/>
              <a:gd name="connsiteY17" fmla="*/ 743903 h 1057275"/>
              <a:gd name="connsiteX18" fmla="*/ 5166360 w 5610225"/>
              <a:gd name="connsiteY18" fmla="*/ 465772 h 1057275"/>
              <a:gd name="connsiteX19" fmla="*/ 5102543 w 5610225"/>
              <a:gd name="connsiteY19" fmla="*/ 376238 h 1057275"/>
              <a:gd name="connsiteX20" fmla="*/ 5074920 w 5610225"/>
              <a:gd name="connsiteY20" fmla="*/ 327660 h 1057275"/>
              <a:gd name="connsiteX21" fmla="*/ 5091113 w 5610225"/>
              <a:gd name="connsiteY21" fmla="*/ 312420 h 1057275"/>
              <a:gd name="connsiteX22" fmla="*/ 5143500 w 5610225"/>
              <a:gd name="connsiteY22" fmla="*/ 333375 h 1057275"/>
              <a:gd name="connsiteX23" fmla="*/ 5334953 w 5610225"/>
              <a:gd name="connsiteY23" fmla="*/ 385763 h 1057275"/>
              <a:gd name="connsiteX24" fmla="*/ 5455920 w 5610225"/>
              <a:gd name="connsiteY24" fmla="*/ 344805 h 1057275"/>
              <a:gd name="connsiteX25" fmla="*/ 5335905 w 5610225"/>
              <a:gd name="connsiteY25" fmla="*/ 318135 h 1057275"/>
              <a:gd name="connsiteX26" fmla="*/ 5175885 w 5610225"/>
              <a:gd name="connsiteY26" fmla="*/ 242888 h 1057275"/>
              <a:gd name="connsiteX27" fmla="*/ 5159693 w 5610225"/>
              <a:gd name="connsiteY27" fmla="*/ 213360 h 1057275"/>
              <a:gd name="connsiteX28" fmla="*/ 5188268 w 5610225"/>
              <a:gd name="connsiteY28" fmla="*/ 200978 h 1057275"/>
              <a:gd name="connsiteX29" fmla="*/ 5400675 w 5610225"/>
              <a:gd name="connsiteY29" fmla="*/ 122872 h 1057275"/>
              <a:gd name="connsiteX30" fmla="*/ 5496878 w 5610225"/>
              <a:gd name="connsiteY30" fmla="*/ 78105 h 1057275"/>
              <a:gd name="connsiteX31" fmla="*/ 5615940 w 5610225"/>
              <a:gd name="connsiteY31" fmla="*/ 0 h 1057275"/>
              <a:gd name="connsiteX32" fmla="*/ 115253 w 5610225"/>
              <a:gd name="connsiteY32" fmla="*/ 0 h 1057275"/>
              <a:gd name="connsiteX33" fmla="*/ 108585 w 5610225"/>
              <a:gd name="connsiteY33" fmla="*/ 15240 h 1057275"/>
              <a:gd name="connsiteX34" fmla="*/ 19050 w 5610225"/>
              <a:gd name="connsiteY34" fmla="*/ 626745 h 1057275"/>
              <a:gd name="connsiteX35" fmla="*/ 0 w 5610225"/>
              <a:gd name="connsiteY35" fmla="*/ 1057275 h 1057275"/>
              <a:gd name="connsiteX36" fmla="*/ 3689985 w 5610225"/>
              <a:gd name="connsiteY36" fmla="*/ 1057275 h 1057275"/>
              <a:gd name="connsiteX37" fmla="*/ 3685223 w 5610225"/>
              <a:gd name="connsiteY37" fmla="*/ 1015365 h 1057275"/>
              <a:gd name="connsiteX38" fmla="*/ 3676650 w 5610225"/>
              <a:gd name="connsiteY38" fmla="*/ 69342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10225" h="1057275">
                <a:moveTo>
                  <a:pt x="3676650" y="693420"/>
                </a:moveTo>
                <a:cubicBezTo>
                  <a:pt x="3677603" y="641985"/>
                  <a:pt x="3679508" y="588645"/>
                  <a:pt x="3679508" y="537210"/>
                </a:cubicBezTo>
                <a:cubicBezTo>
                  <a:pt x="3679508" y="513397"/>
                  <a:pt x="3687128" y="511492"/>
                  <a:pt x="3707130" y="521017"/>
                </a:cubicBezTo>
                <a:cubicBezTo>
                  <a:pt x="3786188" y="561022"/>
                  <a:pt x="3865245" y="601028"/>
                  <a:pt x="3951923" y="623888"/>
                </a:cubicBezTo>
                <a:cubicBezTo>
                  <a:pt x="4028123" y="643890"/>
                  <a:pt x="4107180" y="650558"/>
                  <a:pt x="4186238" y="641033"/>
                </a:cubicBezTo>
                <a:cubicBezTo>
                  <a:pt x="4257675" y="632460"/>
                  <a:pt x="4278630" y="611505"/>
                  <a:pt x="4285298" y="541020"/>
                </a:cubicBezTo>
                <a:cubicBezTo>
                  <a:pt x="4291013" y="481013"/>
                  <a:pt x="4294823" y="421958"/>
                  <a:pt x="4287203" y="361950"/>
                </a:cubicBezTo>
                <a:cubicBezTo>
                  <a:pt x="4282440" y="323850"/>
                  <a:pt x="4292918" y="312420"/>
                  <a:pt x="4330065" y="312420"/>
                </a:cubicBezTo>
                <a:cubicBezTo>
                  <a:pt x="4432935" y="311467"/>
                  <a:pt x="4520565" y="278130"/>
                  <a:pt x="4591050" y="200978"/>
                </a:cubicBezTo>
                <a:cubicBezTo>
                  <a:pt x="4616768" y="173355"/>
                  <a:pt x="4637723" y="178117"/>
                  <a:pt x="4659630" y="208597"/>
                </a:cubicBezTo>
                <a:cubicBezTo>
                  <a:pt x="4664393" y="214313"/>
                  <a:pt x="4668203" y="220980"/>
                  <a:pt x="4672013" y="228600"/>
                </a:cubicBezTo>
                <a:cubicBezTo>
                  <a:pt x="4719638" y="341947"/>
                  <a:pt x="4818698" y="366713"/>
                  <a:pt x="4927283" y="368617"/>
                </a:cubicBezTo>
                <a:cubicBezTo>
                  <a:pt x="4958715" y="369570"/>
                  <a:pt x="4981575" y="375285"/>
                  <a:pt x="5003483" y="398145"/>
                </a:cubicBezTo>
                <a:cubicBezTo>
                  <a:pt x="5079683" y="477203"/>
                  <a:pt x="5134928" y="571500"/>
                  <a:pt x="5200650" y="657225"/>
                </a:cubicBezTo>
                <a:cubicBezTo>
                  <a:pt x="5227320" y="692468"/>
                  <a:pt x="5254943" y="726757"/>
                  <a:pt x="5283518" y="761047"/>
                </a:cubicBezTo>
                <a:cubicBezTo>
                  <a:pt x="5289233" y="768668"/>
                  <a:pt x="5297805" y="775335"/>
                  <a:pt x="5305425" y="781050"/>
                </a:cubicBezTo>
                <a:cubicBezTo>
                  <a:pt x="5321618" y="790575"/>
                  <a:pt x="5335905" y="782003"/>
                  <a:pt x="5348288" y="771525"/>
                </a:cubicBezTo>
                <a:cubicBezTo>
                  <a:pt x="5361623" y="760095"/>
                  <a:pt x="5347335" y="750570"/>
                  <a:pt x="5342573" y="743903"/>
                </a:cubicBezTo>
                <a:cubicBezTo>
                  <a:pt x="5277803" y="654368"/>
                  <a:pt x="5220653" y="561975"/>
                  <a:pt x="5166360" y="465772"/>
                </a:cubicBezTo>
                <a:cubicBezTo>
                  <a:pt x="5148263" y="433388"/>
                  <a:pt x="5125403" y="404813"/>
                  <a:pt x="5102543" y="376238"/>
                </a:cubicBezTo>
                <a:cubicBezTo>
                  <a:pt x="5090160" y="361950"/>
                  <a:pt x="5079683" y="346710"/>
                  <a:pt x="5074920" y="327660"/>
                </a:cubicBezTo>
                <a:cubicBezTo>
                  <a:pt x="5071110" y="313372"/>
                  <a:pt x="5073968" y="304800"/>
                  <a:pt x="5091113" y="312420"/>
                </a:cubicBezTo>
                <a:cubicBezTo>
                  <a:pt x="5108258" y="320040"/>
                  <a:pt x="5125403" y="326708"/>
                  <a:pt x="5143500" y="333375"/>
                </a:cubicBezTo>
                <a:cubicBezTo>
                  <a:pt x="5205413" y="359092"/>
                  <a:pt x="5268278" y="381000"/>
                  <a:pt x="5334953" y="385763"/>
                </a:cubicBezTo>
                <a:cubicBezTo>
                  <a:pt x="5376863" y="386715"/>
                  <a:pt x="5419725" y="380047"/>
                  <a:pt x="5455920" y="344805"/>
                </a:cubicBezTo>
                <a:cubicBezTo>
                  <a:pt x="5415915" y="336233"/>
                  <a:pt x="5375910" y="327660"/>
                  <a:pt x="5335905" y="318135"/>
                </a:cubicBezTo>
                <a:cubicBezTo>
                  <a:pt x="5277803" y="303847"/>
                  <a:pt x="5220653" y="287655"/>
                  <a:pt x="5175885" y="242888"/>
                </a:cubicBezTo>
                <a:cubicBezTo>
                  <a:pt x="5167313" y="235267"/>
                  <a:pt x="5154930" y="226695"/>
                  <a:pt x="5159693" y="213360"/>
                </a:cubicBezTo>
                <a:cubicBezTo>
                  <a:pt x="5163503" y="200978"/>
                  <a:pt x="5177790" y="200978"/>
                  <a:pt x="5188268" y="200978"/>
                </a:cubicBezTo>
                <a:cubicBezTo>
                  <a:pt x="5266373" y="193358"/>
                  <a:pt x="5336858" y="169545"/>
                  <a:pt x="5400675" y="122872"/>
                </a:cubicBezTo>
                <a:cubicBezTo>
                  <a:pt x="5428298" y="101917"/>
                  <a:pt x="5463540" y="90488"/>
                  <a:pt x="5496878" y="78105"/>
                </a:cubicBezTo>
                <a:cubicBezTo>
                  <a:pt x="5542598" y="60008"/>
                  <a:pt x="5581650" y="34290"/>
                  <a:pt x="5615940" y="0"/>
                </a:cubicBezTo>
                <a:lnTo>
                  <a:pt x="115253" y="0"/>
                </a:lnTo>
                <a:cubicBezTo>
                  <a:pt x="113348" y="4763"/>
                  <a:pt x="111442" y="9525"/>
                  <a:pt x="108585" y="15240"/>
                </a:cubicBezTo>
                <a:cubicBezTo>
                  <a:pt x="25717" y="212408"/>
                  <a:pt x="953" y="415290"/>
                  <a:pt x="19050" y="626745"/>
                </a:cubicBezTo>
                <a:cubicBezTo>
                  <a:pt x="32385" y="774382"/>
                  <a:pt x="24765" y="918210"/>
                  <a:pt x="0" y="1057275"/>
                </a:cubicBezTo>
                <a:lnTo>
                  <a:pt x="3689985" y="1057275"/>
                </a:lnTo>
                <a:cubicBezTo>
                  <a:pt x="3688080" y="1042988"/>
                  <a:pt x="3686175" y="1029653"/>
                  <a:pt x="3685223" y="1015365"/>
                </a:cubicBezTo>
                <a:cubicBezTo>
                  <a:pt x="3673793" y="908685"/>
                  <a:pt x="3674745" y="801053"/>
                  <a:pt x="3676650" y="69342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53">
            <a:extLst>
              <a:ext uri="{FF2B5EF4-FFF2-40B4-BE49-F238E27FC236}">
                <a16:creationId xmlns:a16="http://schemas.microsoft.com/office/drawing/2014/main" id="{BBF04603-C692-4DD9-9041-BB85A3638C2C}"/>
              </a:ext>
            </a:extLst>
          </p:cNvPr>
          <p:cNvSpPr/>
          <p:nvPr/>
        </p:nvSpPr>
        <p:spPr>
          <a:xfrm>
            <a:off x="4141876" y="1361794"/>
            <a:ext cx="5769013" cy="1747850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  <a:gd name="connsiteX0" fmla="*/ 5513070 w 5769013"/>
              <a:gd name="connsiteY0" fmla="*/ 1731657 h 1747850"/>
              <a:gd name="connsiteX1" fmla="*/ 5724525 w 5769013"/>
              <a:gd name="connsiteY1" fmla="*/ 1415427 h 1747850"/>
              <a:gd name="connsiteX2" fmla="*/ 5714048 w 5769013"/>
              <a:gd name="connsiteY2" fmla="*/ 978230 h 1747850"/>
              <a:gd name="connsiteX3" fmla="*/ 5607368 w 5769013"/>
              <a:gd name="connsiteY3" fmla="*/ 775347 h 1747850"/>
              <a:gd name="connsiteX4" fmla="*/ 5571173 w 5769013"/>
              <a:gd name="connsiteY4" fmla="*/ 656285 h 1747850"/>
              <a:gd name="connsiteX5" fmla="*/ 5570220 w 5769013"/>
              <a:gd name="connsiteY5" fmla="*/ 640092 h 1747850"/>
              <a:gd name="connsiteX6" fmla="*/ 5384483 w 5769013"/>
              <a:gd name="connsiteY6" fmla="*/ 107645 h 1747850"/>
              <a:gd name="connsiteX7" fmla="*/ 5161598 w 5769013"/>
              <a:gd name="connsiteY7" fmla="*/ 965 h 1747850"/>
              <a:gd name="connsiteX8" fmla="*/ 5103495 w 5769013"/>
              <a:gd name="connsiteY8" fmla="*/ 99072 h 1747850"/>
              <a:gd name="connsiteX9" fmla="*/ 5159693 w 5769013"/>
              <a:gd name="connsiteY9" fmla="*/ 179082 h 1747850"/>
              <a:gd name="connsiteX10" fmla="*/ 5288280 w 5769013"/>
              <a:gd name="connsiteY10" fmla="*/ 487692 h 1747850"/>
              <a:gd name="connsiteX11" fmla="*/ 5365433 w 5769013"/>
              <a:gd name="connsiteY11" fmla="*/ 1005852 h 1747850"/>
              <a:gd name="connsiteX12" fmla="*/ 5373053 w 5769013"/>
              <a:gd name="connsiteY12" fmla="*/ 1027760 h 1747850"/>
              <a:gd name="connsiteX13" fmla="*/ 5343525 w 5769013"/>
              <a:gd name="connsiteY13" fmla="*/ 1240167 h 1747850"/>
              <a:gd name="connsiteX14" fmla="*/ 5093970 w 5769013"/>
              <a:gd name="connsiteY14" fmla="*/ 1311605 h 1747850"/>
              <a:gd name="connsiteX15" fmla="*/ 4958715 w 5769013"/>
              <a:gd name="connsiteY15" fmla="*/ 1229690 h 1747850"/>
              <a:gd name="connsiteX16" fmla="*/ 4588193 w 5769013"/>
              <a:gd name="connsiteY16" fmla="*/ 867740 h 1747850"/>
              <a:gd name="connsiteX17" fmla="*/ 4558665 w 5769013"/>
              <a:gd name="connsiteY17" fmla="*/ 823925 h 1747850"/>
              <a:gd name="connsiteX18" fmla="*/ 4413885 w 5769013"/>
              <a:gd name="connsiteY18" fmla="*/ 633425 h 1747850"/>
              <a:gd name="connsiteX19" fmla="*/ 4019550 w 5769013"/>
              <a:gd name="connsiteY19" fmla="*/ 540080 h 1747850"/>
              <a:gd name="connsiteX20" fmla="*/ 3741420 w 5769013"/>
              <a:gd name="connsiteY20" fmla="*/ 601040 h 1747850"/>
              <a:gd name="connsiteX21" fmla="*/ 3560445 w 5769013"/>
              <a:gd name="connsiteY21" fmla="*/ 615327 h 1747850"/>
              <a:gd name="connsiteX22" fmla="*/ 2866073 w 5769013"/>
              <a:gd name="connsiteY22" fmla="*/ 592467 h 1747850"/>
              <a:gd name="connsiteX23" fmla="*/ 2697480 w 5769013"/>
              <a:gd name="connsiteY23" fmla="*/ 609612 h 1747850"/>
              <a:gd name="connsiteX24" fmla="*/ 2586038 w 5769013"/>
              <a:gd name="connsiteY24" fmla="*/ 699147 h 1747850"/>
              <a:gd name="connsiteX25" fmla="*/ 2509838 w 5769013"/>
              <a:gd name="connsiteY25" fmla="*/ 750582 h 1747850"/>
              <a:gd name="connsiteX26" fmla="*/ 2319338 w 5769013"/>
              <a:gd name="connsiteY26" fmla="*/ 782015 h 1747850"/>
              <a:gd name="connsiteX27" fmla="*/ 1937385 w 5769013"/>
              <a:gd name="connsiteY27" fmla="*/ 827735 h 1747850"/>
              <a:gd name="connsiteX28" fmla="*/ 1654493 w 5769013"/>
              <a:gd name="connsiteY28" fmla="*/ 780110 h 1747850"/>
              <a:gd name="connsiteX29" fmla="*/ 1333793 w 5769013"/>
              <a:gd name="connsiteY29" fmla="*/ 677533 h 1747850"/>
              <a:gd name="connsiteX30" fmla="*/ 894398 w 5769013"/>
              <a:gd name="connsiteY30" fmla="*/ 783920 h 1747850"/>
              <a:gd name="connsiteX31" fmla="*/ 288608 w 5769013"/>
              <a:gd name="connsiteY31" fmla="*/ 1232547 h 1747850"/>
              <a:gd name="connsiteX32" fmla="*/ 0 w 5769013"/>
              <a:gd name="connsiteY32" fmla="*/ 1747850 h 1747850"/>
              <a:gd name="connsiteX33" fmla="*/ 5497830 w 5769013"/>
              <a:gd name="connsiteY33" fmla="*/ 1747850 h 1747850"/>
              <a:gd name="connsiteX34" fmla="*/ 5513070 w 5769013"/>
              <a:gd name="connsiteY34" fmla="*/ 1731657 h 17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9013" h="1747850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55092" y="805144"/>
                  <a:pt x="1654493" y="780110"/>
                </a:cubicBezTo>
                <a:cubicBezTo>
                  <a:pt x="1553894" y="755076"/>
                  <a:pt x="1435711" y="687058"/>
                  <a:pt x="1333793" y="677533"/>
                </a:cubicBezTo>
                <a:cubicBezTo>
                  <a:pt x="1170916" y="663245"/>
                  <a:pt x="1068595" y="691418"/>
                  <a:pt x="894398" y="783920"/>
                </a:cubicBezTo>
                <a:cubicBezTo>
                  <a:pt x="720201" y="876422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92B5AFE9-68CB-4F74-B517-E1E3B0174E8E}"/>
              </a:ext>
            </a:extLst>
          </p:cNvPr>
          <p:cNvGrpSpPr/>
          <p:nvPr/>
        </p:nvGrpSpPr>
        <p:grpSpPr>
          <a:xfrm>
            <a:off x="1955896" y="2244462"/>
            <a:ext cx="3581511" cy="668638"/>
            <a:chOff x="1280970" y="2069669"/>
            <a:chExt cx="3198831" cy="6686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0B7D4E-875E-4DE6-A913-13341696CA9E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861674-5814-4AF6-B9F5-5F41D29B46C4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428FA6AE-0F68-4F67-9A0D-2784F68F3E6A}"/>
              </a:ext>
            </a:extLst>
          </p:cNvPr>
          <p:cNvGrpSpPr/>
          <p:nvPr/>
        </p:nvGrpSpPr>
        <p:grpSpPr>
          <a:xfrm>
            <a:off x="1955899" y="3304375"/>
            <a:ext cx="3590043" cy="668638"/>
            <a:chOff x="1273350" y="2938497"/>
            <a:chExt cx="3206451" cy="6686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205FE3-0074-4584-8ADA-482AF02C0633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EFC346-DC6E-4EFF-A2C8-34C71BB31F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F0BABD93-E527-44CF-9CC1-2A664B5CB151}"/>
              </a:ext>
            </a:extLst>
          </p:cNvPr>
          <p:cNvGrpSpPr/>
          <p:nvPr/>
        </p:nvGrpSpPr>
        <p:grpSpPr>
          <a:xfrm>
            <a:off x="1955896" y="4364283"/>
            <a:ext cx="3581511" cy="668639"/>
            <a:chOff x="1265730" y="3788973"/>
            <a:chExt cx="3198831" cy="6686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AF9721-7AD9-4493-AC96-C0526B6056B7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FB25DC-C3CB-4C10-8091-159F33277C2F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D84686AC-1653-44EC-A9A7-D1DF0C26A56F}"/>
              </a:ext>
            </a:extLst>
          </p:cNvPr>
          <p:cNvGrpSpPr/>
          <p:nvPr/>
        </p:nvGrpSpPr>
        <p:grpSpPr>
          <a:xfrm>
            <a:off x="1955896" y="5424207"/>
            <a:ext cx="2888106" cy="668638"/>
            <a:chOff x="1258110" y="4650181"/>
            <a:chExt cx="322169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E259C6-2223-4418-AF4C-0CCB48656062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5A1284-C724-47AE-B2DE-55ECCE840332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3" name="Chart 55">
            <a:extLst>
              <a:ext uri="{FF2B5EF4-FFF2-40B4-BE49-F238E27FC236}">
                <a16:creationId xmlns:a16="http://schemas.microsoft.com/office/drawing/2014/main" id="{7AF32F0B-C271-44FB-A608-3617B4B2F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372090"/>
              </p:ext>
            </p:extLst>
          </p:nvPr>
        </p:nvGraphicFramePr>
        <p:xfrm>
          <a:off x="8514440" y="3802503"/>
          <a:ext cx="3191228" cy="285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28497C-2D11-40BE-B4A4-031D0C260EDD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88D4D6-B82A-4729-AE07-CDD239E7CE29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5C82AA-0C61-452B-9BB8-E7951E78C02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7C113E2-6942-445F-94BF-2AACD96C8408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2500DF-6037-4297-91D6-633905CF62FA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A109E1-D9F6-469B-B165-2D44B60832D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43CAD02-CC43-481E-B236-490F4D94EB9F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33E06E-5A29-42BF-A9BF-2587594402A4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B77F72-D371-4FFB-ADDA-879100A8C647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3BF0A6E-B228-46C9-B145-34F422F1FA50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14826E-1174-4F7F-AB77-B4F7337EAA96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4CC31A-773E-4CF1-8F41-BD9B6DEB9A7D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31AD96-90E2-421D-B8B8-6E0D103ED4D8}"/>
              </a:ext>
            </a:extLst>
          </p:cNvPr>
          <p:cNvSpPr txBox="1"/>
          <p:nvPr/>
        </p:nvSpPr>
        <p:spPr>
          <a:xfrm>
            <a:off x="780354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A422E-8061-4C82-84F8-CA5BF3A11E12}"/>
              </a:ext>
            </a:extLst>
          </p:cNvPr>
          <p:cNvSpPr txBox="1"/>
          <p:nvPr/>
        </p:nvSpPr>
        <p:spPr>
          <a:xfrm>
            <a:off x="780354" y="4630998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8235B-F0AA-463D-8841-BD94E37771D0}"/>
              </a:ext>
            </a:extLst>
          </p:cNvPr>
          <p:cNvSpPr txBox="1"/>
          <p:nvPr/>
        </p:nvSpPr>
        <p:spPr>
          <a:xfrm>
            <a:off x="4808890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7" name="직사각형 17">
            <a:extLst>
              <a:ext uri="{FF2B5EF4-FFF2-40B4-BE49-F238E27FC236}">
                <a16:creationId xmlns:a16="http://schemas.microsoft.com/office/drawing/2014/main" id="{ECD0664A-6B3F-4A66-9E43-0B45106B911C}"/>
              </a:ext>
            </a:extLst>
          </p:cNvPr>
          <p:cNvSpPr/>
          <p:nvPr/>
        </p:nvSpPr>
        <p:spPr>
          <a:xfrm>
            <a:off x="5197924" y="2315888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직사각형 21">
            <a:extLst>
              <a:ext uri="{FF2B5EF4-FFF2-40B4-BE49-F238E27FC236}">
                <a16:creationId xmlns:a16="http://schemas.microsoft.com/office/drawing/2014/main" id="{7A6093DA-0F09-47CA-A20C-AFD53D6E25AB}"/>
              </a:ext>
            </a:extLst>
          </p:cNvPr>
          <p:cNvSpPr/>
          <p:nvPr/>
        </p:nvSpPr>
        <p:spPr>
          <a:xfrm>
            <a:off x="5846035" y="2833062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CEA06B9B-4E04-46B1-989A-4CF1CB08D3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840C5F0E-031F-4246-AE66-289DDC4E6757}"/>
              </a:ext>
            </a:extLst>
          </p:cNvPr>
          <p:cNvSpPr/>
          <p:nvPr/>
        </p:nvSpPr>
        <p:spPr>
          <a:xfrm>
            <a:off x="4935246" y="2839721"/>
            <a:ext cx="2321508" cy="23215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D861A08-1D8D-45AC-B9C3-E15E4127BBCB}"/>
              </a:ext>
            </a:extLst>
          </p:cNvPr>
          <p:cNvGrpSpPr/>
          <p:nvPr/>
        </p:nvGrpSpPr>
        <p:grpSpPr>
          <a:xfrm>
            <a:off x="10101" y="2495566"/>
            <a:ext cx="12178613" cy="3019394"/>
            <a:chOff x="-2380298" y="1899224"/>
            <a:chExt cx="16989232" cy="4212077"/>
          </a:xfrm>
        </p:grpSpPr>
        <p:sp>
          <p:nvSpPr>
            <p:cNvPr id="5" name="원형: 비어 있음 4">
              <a:extLst>
                <a:ext uri="{FF2B5EF4-FFF2-40B4-BE49-F238E27FC236}">
                  <a16:creationId xmlns:a16="http://schemas.microsoft.com/office/drawing/2014/main" id="{B59272BF-6ACB-4B9D-A831-9CDB134F0221}"/>
                </a:ext>
              </a:extLst>
            </p:cNvPr>
            <p:cNvSpPr/>
            <p:nvPr/>
          </p:nvSpPr>
          <p:spPr>
            <a:xfrm>
              <a:off x="3989961" y="1899224"/>
              <a:ext cx="4212077" cy="4212077"/>
            </a:xfrm>
            <a:prstGeom prst="donut">
              <a:avLst>
                <a:gd name="adj" fmla="val 61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C43C0F7-7388-4FAC-99E7-E3118E3BBC2F}"/>
                </a:ext>
              </a:extLst>
            </p:cNvPr>
            <p:cNvGrpSpPr/>
            <p:nvPr/>
          </p:nvGrpSpPr>
          <p:grpSpPr>
            <a:xfrm>
              <a:off x="3989961" y="1899224"/>
              <a:ext cx="10618973" cy="4212077"/>
              <a:chOff x="3472774" y="2071991"/>
              <a:chExt cx="10618973" cy="4212077"/>
            </a:xfrm>
          </p:grpSpPr>
          <p:sp>
            <p:nvSpPr>
              <p:cNvPr id="10" name="막힌 원호 9">
                <a:extLst>
                  <a:ext uri="{FF2B5EF4-FFF2-40B4-BE49-F238E27FC236}">
                    <a16:creationId xmlns:a16="http://schemas.microsoft.com/office/drawing/2014/main" id="{3A699584-2924-4C13-A529-1F2142145534}"/>
                  </a:ext>
                </a:extLst>
              </p:cNvPr>
              <p:cNvSpPr/>
              <p:nvPr/>
            </p:nvSpPr>
            <p:spPr>
              <a:xfrm>
                <a:off x="3472774" y="2071991"/>
                <a:ext cx="4212077" cy="4212077"/>
              </a:xfrm>
              <a:prstGeom prst="blockArc">
                <a:avLst>
                  <a:gd name="adj1" fmla="val 14126097"/>
                  <a:gd name="adj2" fmla="val 21454765"/>
                  <a:gd name="adj3" fmla="val 625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3F86F8C-39A6-4FCE-9393-F37E0E95BB89}"/>
                  </a:ext>
                </a:extLst>
              </p:cNvPr>
              <p:cNvSpPr/>
              <p:nvPr/>
            </p:nvSpPr>
            <p:spPr>
              <a:xfrm>
                <a:off x="7412461" y="4042373"/>
                <a:ext cx="6679286" cy="2713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4F5AAA2-DEB3-4F85-AD9E-6F630BE26256}"/>
                </a:ext>
              </a:extLst>
            </p:cNvPr>
            <p:cNvGrpSpPr/>
            <p:nvPr/>
          </p:nvGrpSpPr>
          <p:grpSpPr>
            <a:xfrm flipH="1" flipV="1">
              <a:off x="-2380298" y="1899224"/>
              <a:ext cx="10582336" cy="4212077"/>
              <a:chOff x="3472774" y="2071991"/>
              <a:chExt cx="10582336" cy="4212077"/>
            </a:xfrm>
            <a:solidFill>
              <a:schemeClr val="accent4"/>
            </a:solidFill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65FB0286-5FEF-41F0-BBB4-5F072B72584F}"/>
                  </a:ext>
                </a:extLst>
              </p:cNvPr>
              <p:cNvSpPr/>
              <p:nvPr/>
            </p:nvSpPr>
            <p:spPr>
              <a:xfrm>
                <a:off x="3472774" y="2071991"/>
                <a:ext cx="4212077" cy="4212077"/>
              </a:xfrm>
              <a:prstGeom prst="blockArc">
                <a:avLst>
                  <a:gd name="adj1" fmla="val 14126097"/>
                  <a:gd name="adj2" fmla="val 21599999"/>
                  <a:gd name="adj3" fmla="val 62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213CAB7-4352-4506-89E5-03F82812708E}"/>
                  </a:ext>
                </a:extLst>
              </p:cNvPr>
              <p:cNvSpPr/>
              <p:nvPr/>
            </p:nvSpPr>
            <p:spPr>
              <a:xfrm rot="10800000">
                <a:off x="7426043" y="4042376"/>
                <a:ext cx="6629067" cy="27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원호 11">
            <a:extLst>
              <a:ext uri="{FF2B5EF4-FFF2-40B4-BE49-F238E27FC236}">
                <a16:creationId xmlns:a16="http://schemas.microsoft.com/office/drawing/2014/main" id="{8D461F00-1B0C-45E5-97E9-CE44B617BDB1}"/>
              </a:ext>
            </a:extLst>
          </p:cNvPr>
          <p:cNvSpPr>
            <a:spLocks noChangeAspect="1"/>
          </p:cNvSpPr>
          <p:nvPr/>
        </p:nvSpPr>
        <p:spPr>
          <a:xfrm>
            <a:off x="4480864" y="2385299"/>
            <a:ext cx="3240000" cy="3240000"/>
          </a:xfrm>
          <a:prstGeom prst="arc">
            <a:avLst>
              <a:gd name="adj1" fmla="val 14467075"/>
              <a:gd name="adj2" fmla="val 21171325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E025240-D3DB-4287-AED2-8403CEF010C2}"/>
              </a:ext>
            </a:extLst>
          </p:cNvPr>
          <p:cNvSpPr/>
          <p:nvPr/>
        </p:nvSpPr>
        <p:spPr>
          <a:xfrm>
            <a:off x="5836596" y="2315183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5B39BBB-848F-43CB-84B6-E7F89E8EF1CF}"/>
              </a:ext>
            </a:extLst>
          </p:cNvPr>
          <p:cNvSpPr/>
          <p:nvPr/>
        </p:nvSpPr>
        <p:spPr>
          <a:xfrm>
            <a:off x="6828153" y="2539930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FBC1595-D4EA-49DD-A8CD-09856EAABA05}"/>
              </a:ext>
            </a:extLst>
          </p:cNvPr>
          <p:cNvSpPr/>
          <p:nvPr/>
        </p:nvSpPr>
        <p:spPr>
          <a:xfrm>
            <a:off x="7531960" y="3240704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4CBBD32-33D2-4F9C-B8EF-688C907BBBF1}"/>
              </a:ext>
            </a:extLst>
          </p:cNvPr>
          <p:cNvGrpSpPr/>
          <p:nvPr/>
        </p:nvGrpSpPr>
        <p:grpSpPr>
          <a:xfrm>
            <a:off x="7083602" y="1903406"/>
            <a:ext cx="3623848" cy="699753"/>
            <a:chOff x="1451773" y="2529415"/>
            <a:chExt cx="3797852" cy="699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F32904-9384-4EFA-B753-B7901EEBC9C4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59F134-DB60-4C33-90D0-B1C21B846122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6076F2B-CCC5-424C-B97D-6F87EC433464}"/>
              </a:ext>
            </a:extLst>
          </p:cNvPr>
          <p:cNvGrpSpPr/>
          <p:nvPr/>
        </p:nvGrpSpPr>
        <p:grpSpPr>
          <a:xfrm>
            <a:off x="7961795" y="2905712"/>
            <a:ext cx="3623848" cy="699753"/>
            <a:chOff x="1451773" y="2529415"/>
            <a:chExt cx="3797852" cy="699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11B8A9-70DC-4E45-AD40-B769061BDBD7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6E3658-98A2-449B-9B3E-31AC6575D2B2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4C13082-DC54-40C1-845A-F737ED890084}"/>
              </a:ext>
            </a:extLst>
          </p:cNvPr>
          <p:cNvGrpSpPr/>
          <p:nvPr/>
        </p:nvGrpSpPr>
        <p:grpSpPr>
          <a:xfrm>
            <a:off x="1594123" y="1903406"/>
            <a:ext cx="3623848" cy="699753"/>
            <a:chOff x="1451773" y="2529415"/>
            <a:chExt cx="3797852" cy="699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9F663-1AD2-48AB-9514-AB0FDDA1EAA1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118990-539C-4A04-9122-FDD9844F88DA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원호 24">
            <a:extLst>
              <a:ext uri="{FF2B5EF4-FFF2-40B4-BE49-F238E27FC236}">
                <a16:creationId xmlns:a16="http://schemas.microsoft.com/office/drawing/2014/main" id="{535D04E7-F5DD-4753-9741-263486AA8E0C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471136" y="2441642"/>
            <a:ext cx="3240000" cy="3240000"/>
          </a:xfrm>
          <a:prstGeom prst="arc">
            <a:avLst>
              <a:gd name="adj1" fmla="val 14467075"/>
              <a:gd name="adj2" fmla="val 21171325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52DEACC6-39CF-4671-A554-ED22A491E2FA}"/>
              </a:ext>
            </a:extLst>
          </p:cNvPr>
          <p:cNvSpPr/>
          <p:nvPr/>
        </p:nvSpPr>
        <p:spPr>
          <a:xfrm flipH="1">
            <a:off x="6228945" y="5625299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A235D96-1464-42FA-B3D5-02F5070826D7}"/>
              </a:ext>
            </a:extLst>
          </p:cNvPr>
          <p:cNvSpPr/>
          <p:nvPr/>
        </p:nvSpPr>
        <p:spPr>
          <a:xfrm flipH="1">
            <a:off x="5237388" y="5400552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EBA7CF3-9306-4633-A717-D9C033B9A556}"/>
              </a:ext>
            </a:extLst>
          </p:cNvPr>
          <p:cNvSpPr/>
          <p:nvPr/>
        </p:nvSpPr>
        <p:spPr>
          <a:xfrm flipH="1">
            <a:off x="4533581" y="4699778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E030619-22C7-47E4-A921-1FDCC1122779}"/>
              </a:ext>
            </a:extLst>
          </p:cNvPr>
          <p:cNvGrpSpPr/>
          <p:nvPr/>
        </p:nvGrpSpPr>
        <p:grpSpPr>
          <a:xfrm flipH="1">
            <a:off x="1484550" y="5463782"/>
            <a:ext cx="3623848" cy="699753"/>
            <a:chOff x="1451773" y="2529415"/>
            <a:chExt cx="3797852" cy="69975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D98D07-D2B2-4AA0-9B06-588301B2185E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9CFA2D-E39C-458C-BB43-4396300F06DC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0D430D5-FB2C-4211-B98F-A68DC4A6054F}"/>
              </a:ext>
            </a:extLst>
          </p:cNvPr>
          <p:cNvGrpSpPr/>
          <p:nvPr/>
        </p:nvGrpSpPr>
        <p:grpSpPr>
          <a:xfrm flipH="1">
            <a:off x="606357" y="4461476"/>
            <a:ext cx="3623848" cy="699753"/>
            <a:chOff x="1451773" y="2529415"/>
            <a:chExt cx="3797852" cy="6997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485C2F-8056-4229-9F30-A0421A30513C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FC44B4-A798-4012-B234-0A568C7D1A5B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5D5A0E1-5CD6-4665-AEAC-AB1CDF1E6D8F}"/>
              </a:ext>
            </a:extLst>
          </p:cNvPr>
          <p:cNvGrpSpPr/>
          <p:nvPr/>
        </p:nvGrpSpPr>
        <p:grpSpPr>
          <a:xfrm flipH="1">
            <a:off x="6974029" y="5463782"/>
            <a:ext cx="3623848" cy="699753"/>
            <a:chOff x="1451773" y="2529415"/>
            <a:chExt cx="3797852" cy="6997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9F2873-2D25-4CE1-83F0-74A170972C34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882560-3ABA-4A14-81DF-227FF603DF2F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3D17845-4C29-4FDE-BB20-94A0C6C6EA57}"/>
              </a:ext>
            </a:extLst>
          </p:cNvPr>
          <p:cNvSpPr txBox="1"/>
          <p:nvPr/>
        </p:nvSpPr>
        <p:spPr>
          <a:xfrm>
            <a:off x="1125903" y="3358414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924280-7DEB-4ED8-9AF4-BCD065AC9F2E}"/>
              </a:ext>
            </a:extLst>
          </p:cNvPr>
          <p:cNvSpPr txBox="1"/>
          <p:nvPr/>
        </p:nvSpPr>
        <p:spPr>
          <a:xfrm>
            <a:off x="8490815" y="418169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6B6D162-C548-499D-8220-CB812F9E358C}"/>
              </a:ext>
            </a:extLst>
          </p:cNvPr>
          <p:cNvGrpSpPr/>
          <p:nvPr/>
        </p:nvGrpSpPr>
        <p:grpSpPr>
          <a:xfrm>
            <a:off x="5283465" y="3318499"/>
            <a:ext cx="1625070" cy="1363953"/>
            <a:chOff x="10012258" y="1957183"/>
            <a:chExt cx="1625070" cy="1363953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4BBD3F31-E59B-4F53-9D94-F18FA7FB87E3}"/>
                </a:ext>
              </a:extLst>
            </p:cNvPr>
            <p:cNvGrpSpPr/>
            <p:nvPr/>
          </p:nvGrpSpPr>
          <p:grpSpPr>
            <a:xfrm>
              <a:off x="10012258" y="2823071"/>
              <a:ext cx="319928" cy="493173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70" name="Freeform: Shape 363">
                <a:extLst>
                  <a:ext uri="{FF2B5EF4-FFF2-40B4-BE49-F238E27FC236}">
                    <a16:creationId xmlns:a16="http://schemas.microsoft.com/office/drawing/2014/main" id="{AF37D69B-D9B8-4093-8845-FBC57D70FA0D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64">
                <a:extLst>
                  <a:ext uri="{FF2B5EF4-FFF2-40B4-BE49-F238E27FC236}">
                    <a16:creationId xmlns:a16="http://schemas.microsoft.com/office/drawing/2014/main" id="{3B826EBF-E3FB-4A31-80DA-FC96D5CC23FA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65">
                <a:extLst>
                  <a:ext uri="{FF2B5EF4-FFF2-40B4-BE49-F238E27FC236}">
                    <a16:creationId xmlns:a16="http://schemas.microsoft.com/office/drawing/2014/main" id="{A294BCFA-8ABA-42C2-BBE0-39C1D55032E8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66">
                <a:extLst>
                  <a:ext uri="{FF2B5EF4-FFF2-40B4-BE49-F238E27FC236}">
                    <a16:creationId xmlns:a16="http://schemas.microsoft.com/office/drawing/2014/main" id="{01D421C5-CBCF-4E09-848E-D6038F421B2D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67">
                <a:extLst>
                  <a:ext uri="{FF2B5EF4-FFF2-40B4-BE49-F238E27FC236}">
                    <a16:creationId xmlns:a16="http://schemas.microsoft.com/office/drawing/2014/main" id="{9825E709-343B-4175-BE40-B7FE7CD8653C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68">
                <a:extLst>
                  <a:ext uri="{FF2B5EF4-FFF2-40B4-BE49-F238E27FC236}">
                    <a16:creationId xmlns:a16="http://schemas.microsoft.com/office/drawing/2014/main" id="{B0AE7C58-5357-4D34-9622-EF61A653B6BA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5C45DC29-8314-4C98-A49C-ED9A9B1F25E6}"/>
                </a:ext>
              </a:extLst>
            </p:cNvPr>
            <p:cNvGrpSpPr/>
            <p:nvPr/>
          </p:nvGrpSpPr>
          <p:grpSpPr>
            <a:xfrm>
              <a:off x="11317400" y="2277853"/>
              <a:ext cx="295767" cy="367218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64" name="Freeform: Shape 363">
                <a:extLst>
                  <a:ext uri="{FF2B5EF4-FFF2-40B4-BE49-F238E27FC236}">
                    <a16:creationId xmlns:a16="http://schemas.microsoft.com/office/drawing/2014/main" id="{11BE6C41-37BD-49B0-9543-5643B3996F6D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64">
                <a:extLst>
                  <a:ext uri="{FF2B5EF4-FFF2-40B4-BE49-F238E27FC236}">
                    <a16:creationId xmlns:a16="http://schemas.microsoft.com/office/drawing/2014/main" id="{F636A4A8-76B8-41E1-AB08-2EE666E87F04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65">
                <a:extLst>
                  <a:ext uri="{FF2B5EF4-FFF2-40B4-BE49-F238E27FC236}">
                    <a16:creationId xmlns:a16="http://schemas.microsoft.com/office/drawing/2014/main" id="{DAF720F1-DC8D-4E14-9292-899F5CBC1802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66">
                <a:extLst>
                  <a:ext uri="{FF2B5EF4-FFF2-40B4-BE49-F238E27FC236}">
                    <a16:creationId xmlns:a16="http://schemas.microsoft.com/office/drawing/2014/main" id="{D1CA4392-DA0E-493F-AC13-8310B76190CA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367">
                <a:extLst>
                  <a:ext uri="{FF2B5EF4-FFF2-40B4-BE49-F238E27FC236}">
                    <a16:creationId xmlns:a16="http://schemas.microsoft.com/office/drawing/2014/main" id="{9255AA6A-3BD1-472B-8FFC-55273484ED3A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68">
                <a:extLst>
                  <a:ext uri="{FF2B5EF4-FFF2-40B4-BE49-F238E27FC236}">
                    <a16:creationId xmlns:a16="http://schemas.microsoft.com/office/drawing/2014/main" id="{3F011240-E307-4742-84A8-B6563E9ED5B5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0CAE0FF7-2320-47E5-B3EB-9ADB6E3ED047}"/>
                </a:ext>
              </a:extLst>
            </p:cNvPr>
            <p:cNvGrpSpPr/>
            <p:nvPr/>
          </p:nvGrpSpPr>
          <p:grpSpPr>
            <a:xfrm>
              <a:off x="10488040" y="1957183"/>
              <a:ext cx="673505" cy="1199792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58" name="Freeform: Shape 363">
                <a:extLst>
                  <a:ext uri="{FF2B5EF4-FFF2-40B4-BE49-F238E27FC236}">
                    <a16:creationId xmlns:a16="http://schemas.microsoft.com/office/drawing/2014/main" id="{5B7E2443-2E5A-4E5F-B53C-485B6F216A92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64">
                <a:extLst>
                  <a:ext uri="{FF2B5EF4-FFF2-40B4-BE49-F238E27FC236}">
                    <a16:creationId xmlns:a16="http://schemas.microsoft.com/office/drawing/2014/main" id="{5CE93F50-0C81-40E9-A6CB-6CE8F0238218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65">
                <a:extLst>
                  <a:ext uri="{FF2B5EF4-FFF2-40B4-BE49-F238E27FC236}">
                    <a16:creationId xmlns:a16="http://schemas.microsoft.com/office/drawing/2014/main" id="{49F76953-7C28-4763-A809-4127D818611E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66">
                <a:extLst>
                  <a:ext uri="{FF2B5EF4-FFF2-40B4-BE49-F238E27FC236}">
                    <a16:creationId xmlns:a16="http://schemas.microsoft.com/office/drawing/2014/main" id="{56B0836A-8932-4D6A-A45A-19AAE854A4CD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67">
                <a:extLst>
                  <a:ext uri="{FF2B5EF4-FFF2-40B4-BE49-F238E27FC236}">
                    <a16:creationId xmlns:a16="http://schemas.microsoft.com/office/drawing/2014/main" id="{0ACCAC6F-E07F-4B1B-A901-07FD55BBF08B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68">
                <a:extLst>
                  <a:ext uri="{FF2B5EF4-FFF2-40B4-BE49-F238E27FC236}">
                    <a16:creationId xmlns:a16="http://schemas.microsoft.com/office/drawing/2014/main" id="{3EAE3DBA-CCFC-433E-8E13-C3A9ED89180E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EF6C423-380D-4CB3-9007-E255B24AD867}"/>
                </a:ext>
              </a:extLst>
            </p:cNvPr>
            <p:cNvGrpSpPr/>
            <p:nvPr/>
          </p:nvGrpSpPr>
          <p:grpSpPr>
            <a:xfrm>
              <a:off x="10036419" y="2277853"/>
              <a:ext cx="295767" cy="367218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52" name="Freeform: Shape 363">
                <a:extLst>
                  <a:ext uri="{FF2B5EF4-FFF2-40B4-BE49-F238E27FC236}">
                    <a16:creationId xmlns:a16="http://schemas.microsoft.com/office/drawing/2014/main" id="{7DBC311E-F7DE-4DBD-B53F-CACE09EFFDF3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64">
                <a:extLst>
                  <a:ext uri="{FF2B5EF4-FFF2-40B4-BE49-F238E27FC236}">
                    <a16:creationId xmlns:a16="http://schemas.microsoft.com/office/drawing/2014/main" id="{C3E05898-4FFB-4AA7-8870-9C1FCA215A59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365">
                <a:extLst>
                  <a:ext uri="{FF2B5EF4-FFF2-40B4-BE49-F238E27FC236}">
                    <a16:creationId xmlns:a16="http://schemas.microsoft.com/office/drawing/2014/main" id="{C98239C0-4867-49C1-B7EC-2D7469BA4FF8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366">
                <a:extLst>
                  <a:ext uri="{FF2B5EF4-FFF2-40B4-BE49-F238E27FC236}">
                    <a16:creationId xmlns:a16="http://schemas.microsoft.com/office/drawing/2014/main" id="{0FAFC016-44C9-4C1B-B859-D7AB9C27EC67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367">
                <a:extLst>
                  <a:ext uri="{FF2B5EF4-FFF2-40B4-BE49-F238E27FC236}">
                    <a16:creationId xmlns:a16="http://schemas.microsoft.com/office/drawing/2014/main" id="{0EFE1758-1147-48D7-BD00-DCDB22277C47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68">
                <a:extLst>
                  <a:ext uri="{FF2B5EF4-FFF2-40B4-BE49-F238E27FC236}">
                    <a16:creationId xmlns:a16="http://schemas.microsoft.com/office/drawing/2014/main" id="{3CB29F1B-A3E1-42C2-97EE-CD2027257D2C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35E5150-73F8-4715-A9F3-9295658E8167}"/>
                </a:ext>
              </a:extLst>
            </p:cNvPr>
            <p:cNvGrpSpPr/>
            <p:nvPr/>
          </p:nvGrpSpPr>
          <p:grpSpPr>
            <a:xfrm>
              <a:off x="11317400" y="2827963"/>
              <a:ext cx="319928" cy="493173"/>
              <a:chOff x="10425658" y="2081702"/>
              <a:chExt cx="673505" cy="1199792"/>
            </a:xfrm>
            <a:solidFill>
              <a:schemeClr val="accent3"/>
            </a:solidFill>
          </p:grpSpPr>
          <p:sp>
            <p:nvSpPr>
              <p:cNvPr id="46" name="Freeform: Shape 363">
                <a:extLst>
                  <a:ext uri="{FF2B5EF4-FFF2-40B4-BE49-F238E27FC236}">
                    <a16:creationId xmlns:a16="http://schemas.microsoft.com/office/drawing/2014/main" id="{EA3D686C-0015-4C79-84C1-580FAA56A499}"/>
                  </a:ext>
                </a:extLst>
              </p:cNvPr>
              <p:cNvSpPr/>
              <p:nvPr/>
            </p:nvSpPr>
            <p:spPr>
              <a:xfrm>
                <a:off x="10425840" y="2175123"/>
                <a:ext cx="673124" cy="352880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64">
                <a:extLst>
                  <a:ext uri="{FF2B5EF4-FFF2-40B4-BE49-F238E27FC236}">
                    <a16:creationId xmlns:a16="http://schemas.microsoft.com/office/drawing/2014/main" id="{37160E71-E2D6-4AAF-B10F-5B8F3780E993}"/>
                  </a:ext>
                </a:extLst>
              </p:cNvPr>
              <p:cNvSpPr/>
              <p:nvPr/>
            </p:nvSpPr>
            <p:spPr>
              <a:xfrm>
                <a:off x="10426039" y="2552277"/>
                <a:ext cx="673124" cy="352880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65">
                <a:extLst>
                  <a:ext uri="{FF2B5EF4-FFF2-40B4-BE49-F238E27FC236}">
                    <a16:creationId xmlns:a16="http://schemas.microsoft.com/office/drawing/2014/main" id="{D8BF476F-2057-4CF9-BD2E-21E1CDFD9241}"/>
                  </a:ext>
                </a:extLst>
              </p:cNvPr>
              <p:cNvSpPr/>
              <p:nvPr/>
            </p:nvSpPr>
            <p:spPr>
              <a:xfrm>
                <a:off x="10426035" y="2928614"/>
                <a:ext cx="673124" cy="352880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66">
                <a:extLst>
                  <a:ext uri="{FF2B5EF4-FFF2-40B4-BE49-F238E27FC236}">
                    <a16:creationId xmlns:a16="http://schemas.microsoft.com/office/drawing/2014/main" id="{38E5247A-A6CB-4E56-8E68-36B55B8EB70C}"/>
                  </a:ext>
                </a:extLst>
              </p:cNvPr>
              <p:cNvSpPr/>
              <p:nvPr/>
            </p:nvSpPr>
            <p:spPr>
              <a:xfrm>
                <a:off x="10425658" y="2081702"/>
                <a:ext cx="673124" cy="142784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367">
                <a:extLst>
                  <a:ext uri="{FF2B5EF4-FFF2-40B4-BE49-F238E27FC236}">
                    <a16:creationId xmlns:a16="http://schemas.microsoft.com/office/drawing/2014/main" id="{DF401129-8901-4208-9231-A3E88126C6F8}"/>
                  </a:ext>
                </a:extLst>
              </p:cNvPr>
              <p:cNvSpPr/>
              <p:nvPr/>
            </p:nvSpPr>
            <p:spPr>
              <a:xfrm>
                <a:off x="10425735" y="2875481"/>
                <a:ext cx="673124" cy="101988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68">
                <a:extLst>
                  <a:ext uri="{FF2B5EF4-FFF2-40B4-BE49-F238E27FC236}">
                    <a16:creationId xmlns:a16="http://schemas.microsoft.com/office/drawing/2014/main" id="{983CA6A5-395B-4856-909C-5EE70126B4ED}"/>
                  </a:ext>
                </a:extLst>
              </p:cNvPr>
              <p:cNvSpPr/>
              <p:nvPr/>
            </p:nvSpPr>
            <p:spPr>
              <a:xfrm>
                <a:off x="10425733" y="2500337"/>
                <a:ext cx="673124" cy="101988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4091</Words>
  <Application>Microsoft Office PowerPoint</Application>
  <PresentationFormat>와이드스크린</PresentationFormat>
  <Paragraphs>645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81</cp:revision>
  <dcterms:created xsi:type="dcterms:W3CDTF">2020-01-20T05:08:25Z</dcterms:created>
  <dcterms:modified xsi:type="dcterms:W3CDTF">2025-11-06T13:39:27Z</dcterms:modified>
</cp:coreProperties>
</file>